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6" r:id="rId5"/>
    <p:sldId id="257" r:id="rId6"/>
    <p:sldId id="270" r:id="rId7"/>
    <p:sldId id="275" r:id="rId8"/>
    <p:sldId id="274" r:id="rId9"/>
    <p:sldId id="276" r:id="rId10"/>
    <p:sldId id="280" r:id="rId11"/>
    <p:sldId id="281" r:id="rId12"/>
    <p:sldId id="282" r:id="rId13"/>
    <p:sldId id="272" r:id="rId14"/>
    <p:sldId id="273" r:id="rId15"/>
    <p:sldId id="260" r:id="rId16"/>
    <p:sldId id="271" r:id="rId17"/>
    <p:sldId id="269" r:id="rId18"/>
    <p:sldId id="261" r:id="rId19"/>
    <p:sldId id="262" r:id="rId20"/>
    <p:sldId id="263" r:id="rId21"/>
    <p:sldId id="264" r:id="rId22"/>
    <p:sldId id="283" r:id="rId23"/>
    <p:sldId id="284" r:id="rId24"/>
    <p:sldId id="285" r:id="rId25"/>
    <p:sldId id="287" r:id="rId26"/>
    <p:sldId id="288" r:id="rId27"/>
    <p:sldId id="289" r:id="rId28"/>
    <p:sldId id="290" r:id="rId29"/>
    <p:sldId id="291" r:id="rId30"/>
    <p:sldId id="292" r:id="rId31"/>
    <p:sldId id="293" r:id="rId32"/>
    <p:sldId id="294"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nkelberg, Mark (FAA)" initials="S(" lastIdx="10" clrIdx="0">
    <p:extLst>
      <p:ext uri="{19B8F6BF-5375-455C-9EA6-DF929625EA0E}">
        <p15:presenceInfo xmlns:p15="http://schemas.microsoft.com/office/powerpoint/2012/main" userId="S::mark.schenkelberg@faa.gov::0d93d1cb-1c7c-44ed-807c-e489154c0a01" providerId="AD"/>
      </p:ext>
    </p:extLst>
  </p:cmAuthor>
  <p:cmAuthor id="2" name="Madison, Todd (FAA)" initials="M(" lastIdx="4" clrIdx="1">
    <p:extLst>
      <p:ext uri="{19B8F6BF-5375-455C-9EA6-DF929625EA0E}">
        <p15:presenceInfo xmlns:p15="http://schemas.microsoft.com/office/powerpoint/2012/main" userId="S::todd.madison@faa.gov::56e2ca9e-2e60-420e-bbbe-11293d4687aa" providerId="AD"/>
      </p:ext>
    </p:extLst>
  </p:cmAuthor>
  <p:cmAuthor id="3" name="Anderson, Doug (FAA)" initials="A(" lastIdx="2" clrIdx="2">
    <p:extLst>
      <p:ext uri="{19B8F6BF-5375-455C-9EA6-DF929625EA0E}">
        <p15:presenceInfo xmlns:p15="http://schemas.microsoft.com/office/powerpoint/2012/main" userId="S::doug.anderson@faa.gov::3b7031ae-1974-43f5-a43d-43ef6476c037" providerId="AD"/>
      </p:ext>
    </p:extLst>
  </p:cmAuthor>
  <p:cmAuthor id="4" name="Hyatt, Ed (FAA)" initials="H(" lastIdx="2" clrIdx="3">
    <p:extLst>
      <p:ext uri="{19B8F6BF-5375-455C-9EA6-DF929625EA0E}">
        <p15:presenceInfo xmlns:p15="http://schemas.microsoft.com/office/powerpoint/2012/main" userId="S::ed.hyatt@faa.gov::d1eb185f-4aa4-41cd-9dad-2fd17d552654" providerId="AD"/>
      </p:ext>
    </p:extLst>
  </p:cmAuthor>
  <p:cmAuthor id="5" name="Tener, Scott (FAA)" initials="T(" lastIdx="1" clrIdx="4">
    <p:extLst>
      <p:ext uri="{19B8F6BF-5375-455C-9EA6-DF929625EA0E}">
        <p15:presenceInfo xmlns:p15="http://schemas.microsoft.com/office/powerpoint/2012/main" userId="S::scott.tener@faa.gov::f715f75e-2459-47d6-8c34-a05281bd53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E7551-95A0-45B4-A0DC-364BEFA1361D}" v="2" dt="2020-11-25T19:01:53.586"/>
    <p1510:client id="{288A3AD1-2936-5C66-0126-30A435EA7D3E}" v="2" dt="2020-11-30T16:13:43.239"/>
    <p1510:client id="{458D8C89-B65D-4F9C-A7BA-64399A5C0F36}" v="2" dt="2020-12-02T13:34:23.230"/>
    <p1510:client id="{54A1FA8C-EEF2-7C10-88F1-CCBE58707EF0}" v="1" dt="2020-11-30T17:57:37.328"/>
    <p1510:client id="{689A28EB-9674-1578-B093-FE06D8631CB3}" v="1" dt="2020-11-25T19:35:40.568"/>
    <p1510:client id="{76ADD645-8407-434C-867D-C3D1ED353DBA}" v="14" dt="2020-11-25T16:44:32.963"/>
    <p1510:client id="{B6F7B3B4-C093-4D08-B865-2202901AE8AC}" v="1" dt="2020-11-25T19:39:18.012"/>
    <p1510:client id="{D61ADD62-4E18-4A62-A480-9FCC0DDE470D}" v="52" dt="2020-12-02T14:15:28.245"/>
    <p1510:client id="{D61EA8F6-B631-0249-81E0-E2393067CC75}" v="3" dt="2020-11-25T17:50:00.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9" autoAdjust="0"/>
  </p:normalViewPr>
  <p:slideViewPr>
    <p:cSldViewPr snapToGrid="0">
      <p:cViewPr varScale="1">
        <p:scale>
          <a:sx n="74" d="100"/>
          <a:sy n="74" d="100"/>
        </p:scale>
        <p:origin x="372" y="60"/>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61EA8F6-B631-0249-81E0-E2393067CC75}"/>
    <pc:docChg chg="">
      <pc:chgData name="" userId="" providerId="" clId="Web-{D61EA8F6-B631-0249-81E0-E2393067CC75}" dt="2020-11-25T17:50:00.311" v="2"/>
      <pc:docMkLst>
        <pc:docMk/>
      </pc:docMkLst>
      <pc:sldChg chg="addCm">
        <pc:chgData name="" userId="" providerId="" clId="Web-{D61EA8F6-B631-0249-81E0-E2393067CC75}" dt="2020-11-25T17:50:00.311" v="2"/>
        <pc:sldMkLst>
          <pc:docMk/>
          <pc:sldMk cId="3281314453" sldId="269"/>
        </pc:sldMkLst>
      </pc:sldChg>
      <pc:sldChg chg="addCm">
        <pc:chgData name="" userId="" providerId="" clId="Web-{D61EA8F6-B631-0249-81E0-E2393067CC75}" dt="2020-11-25T17:28:24.261" v="0"/>
        <pc:sldMkLst>
          <pc:docMk/>
          <pc:sldMk cId="794749674" sldId="274"/>
        </pc:sldMkLst>
      </pc:sldChg>
      <pc:sldChg chg="addCm">
        <pc:chgData name="" userId="" providerId="" clId="Web-{D61EA8F6-B631-0249-81E0-E2393067CC75}" dt="2020-11-25T17:39:03.338" v="1"/>
        <pc:sldMkLst>
          <pc:docMk/>
          <pc:sldMk cId="3793760330" sldId="287"/>
        </pc:sldMkLst>
      </pc:sldChg>
    </pc:docChg>
  </pc:docChgLst>
  <pc:docChgLst>
    <pc:chgData clId="Web-{458D8C89-B65D-4F9C-A7BA-64399A5C0F36}"/>
    <pc:docChg chg="">
      <pc:chgData name="" userId="" providerId="" clId="Web-{458D8C89-B65D-4F9C-A7BA-64399A5C0F36}" dt="2020-12-02T13:34:23.230" v="1"/>
      <pc:docMkLst>
        <pc:docMk/>
      </pc:docMkLst>
      <pc:sldChg chg="addCm">
        <pc:chgData name="" userId="" providerId="" clId="Web-{458D8C89-B65D-4F9C-A7BA-64399A5C0F36}" dt="2020-12-02T13:33:11.553" v="0"/>
        <pc:sldMkLst>
          <pc:docMk/>
          <pc:sldMk cId="1565805960" sldId="292"/>
        </pc:sldMkLst>
      </pc:sldChg>
      <pc:sldChg chg="addCm">
        <pc:chgData name="" userId="" providerId="" clId="Web-{458D8C89-B65D-4F9C-A7BA-64399A5C0F36}" dt="2020-12-02T13:34:23.230" v="1"/>
        <pc:sldMkLst>
          <pc:docMk/>
          <pc:sldMk cId="1431459127" sldId="293"/>
        </pc:sldMkLst>
      </pc:sldChg>
    </pc:docChg>
  </pc:docChgLst>
  <pc:docChgLst>
    <pc:chgData clId="Web-{0A7E7551-95A0-45B4-A0DC-364BEFA1361D}"/>
    <pc:docChg chg="">
      <pc:chgData name="" userId="" providerId="" clId="Web-{0A7E7551-95A0-45B4-A0DC-364BEFA1361D}" dt="2020-11-25T19:01:53.586" v="1"/>
      <pc:docMkLst>
        <pc:docMk/>
      </pc:docMkLst>
      <pc:sldChg chg="addCm">
        <pc:chgData name="" userId="" providerId="" clId="Web-{0A7E7551-95A0-45B4-A0DC-364BEFA1361D}" dt="2020-11-25T19:01:53.586" v="1"/>
        <pc:sldMkLst>
          <pc:docMk/>
          <pc:sldMk cId="3383733779" sldId="260"/>
        </pc:sldMkLst>
      </pc:sldChg>
      <pc:sldChg chg="addCm">
        <pc:chgData name="" userId="" providerId="" clId="Web-{0A7E7551-95A0-45B4-A0DC-364BEFA1361D}" dt="2020-11-25T19:00:46.237" v="0"/>
        <pc:sldMkLst>
          <pc:docMk/>
          <pc:sldMk cId="3281314453" sldId="269"/>
        </pc:sldMkLst>
      </pc:sldChg>
    </pc:docChg>
  </pc:docChgLst>
  <pc:docChgLst>
    <pc:chgData clId="Web-{288A3AD1-2936-5C66-0126-30A435EA7D3E}"/>
    <pc:docChg chg="">
      <pc:chgData name="" userId="" providerId="" clId="Web-{288A3AD1-2936-5C66-0126-30A435EA7D3E}" dt="2020-11-30T16:13:43.239" v="1"/>
      <pc:docMkLst>
        <pc:docMk/>
      </pc:docMkLst>
      <pc:sldChg chg="addCm">
        <pc:chgData name="" userId="" providerId="" clId="Web-{288A3AD1-2936-5C66-0126-30A435EA7D3E}" dt="2020-11-30T16:10:59.473" v="0"/>
        <pc:sldMkLst>
          <pc:docMk/>
          <pc:sldMk cId="3539126155" sldId="273"/>
        </pc:sldMkLst>
      </pc:sldChg>
      <pc:sldChg chg="addCm">
        <pc:chgData name="" userId="" providerId="" clId="Web-{288A3AD1-2936-5C66-0126-30A435EA7D3E}" dt="2020-11-30T16:13:43.239" v="1"/>
        <pc:sldMkLst>
          <pc:docMk/>
          <pc:sldMk cId="794749674" sldId="274"/>
        </pc:sldMkLst>
      </pc:sldChg>
    </pc:docChg>
  </pc:docChgLst>
  <pc:docChgLst>
    <pc:chgData clId="Web-{689A28EB-9674-1578-B093-FE06D8631CB3}"/>
    <pc:docChg chg="">
      <pc:chgData name="" userId="" providerId="" clId="Web-{689A28EB-9674-1578-B093-FE06D8631CB3}" dt="2020-11-25T19:35:40.568" v="0"/>
      <pc:docMkLst>
        <pc:docMk/>
      </pc:docMkLst>
      <pc:sldChg chg="addCm">
        <pc:chgData name="" userId="" providerId="" clId="Web-{689A28EB-9674-1578-B093-FE06D8631CB3}" dt="2020-11-25T19:35:40.568" v="0"/>
        <pc:sldMkLst>
          <pc:docMk/>
          <pc:sldMk cId="3281314453" sldId="269"/>
        </pc:sldMkLst>
      </pc:sldChg>
    </pc:docChg>
  </pc:docChgLst>
  <pc:docChgLst>
    <pc:chgData clId="Web-{76ADD645-8407-434C-867D-C3D1ED353DBA}"/>
    <pc:docChg chg="modSld">
      <pc:chgData name="" userId="" providerId="" clId="Web-{76ADD645-8407-434C-867D-C3D1ED353DBA}" dt="2020-11-25T16:44:32.963" v="13"/>
      <pc:docMkLst>
        <pc:docMk/>
      </pc:docMkLst>
      <pc:sldChg chg="addCm">
        <pc:chgData name="" userId="" providerId="" clId="Web-{76ADD645-8407-434C-867D-C3D1ED353DBA}" dt="2020-11-25T16:42:34.986" v="12"/>
        <pc:sldMkLst>
          <pc:docMk/>
          <pc:sldMk cId="3383733779" sldId="260"/>
        </pc:sldMkLst>
      </pc:sldChg>
      <pc:sldChg chg="addCm">
        <pc:chgData name="" userId="" providerId="" clId="Web-{76ADD645-8407-434C-867D-C3D1ED353DBA}" dt="2020-11-25T16:44:32.963" v="13"/>
        <pc:sldMkLst>
          <pc:docMk/>
          <pc:sldMk cId="3808100772" sldId="261"/>
        </pc:sldMkLst>
      </pc:sldChg>
      <pc:sldChg chg="addCm">
        <pc:chgData name="" userId="" providerId="" clId="Web-{76ADD645-8407-434C-867D-C3D1ED353DBA}" dt="2020-11-25T16:41:41.279" v="11"/>
        <pc:sldMkLst>
          <pc:docMk/>
          <pc:sldMk cId="3539126155" sldId="273"/>
        </pc:sldMkLst>
      </pc:sldChg>
      <pc:sldChg chg="addCm">
        <pc:chgData name="" userId="" providerId="" clId="Web-{76ADD645-8407-434C-867D-C3D1ED353DBA}" dt="2020-11-25T15:54:21.294" v="10"/>
        <pc:sldMkLst>
          <pc:docMk/>
          <pc:sldMk cId="794749674" sldId="274"/>
        </pc:sldMkLst>
      </pc:sldChg>
      <pc:sldChg chg="modSp addCm">
        <pc:chgData name="" userId="" providerId="" clId="Web-{76ADD645-8407-434C-867D-C3D1ED353DBA}" dt="2020-11-25T15:47:58.217" v="7"/>
        <pc:sldMkLst>
          <pc:docMk/>
          <pc:sldMk cId="2755218657" sldId="275"/>
        </pc:sldMkLst>
        <pc:spChg chg="mod">
          <ac:chgData name="" userId="" providerId="" clId="Web-{76ADD645-8407-434C-867D-C3D1ED353DBA}" dt="2020-11-25T15:47:29.637" v="5" actId="20577"/>
          <ac:spMkLst>
            <pc:docMk/>
            <pc:sldMk cId="2755218657" sldId="275"/>
            <ac:spMk id="5" creationId="{00000000-0000-0000-0000-000000000000}"/>
          </ac:spMkLst>
        </pc:spChg>
      </pc:sldChg>
      <pc:sldChg chg="addCm">
        <pc:chgData name="" userId="" providerId="" clId="Web-{76ADD645-8407-434C-867D-C3D1ED353DBA}" dt="2020-11-25T15:48:38.111" v="9"/>
        <pc:sldMkLst>
          <pc:docMk/>
          <pc:sldMk cId="3445238459" sldId="276"/>
        </pc:sldMkLst>
      </pc:sldChg>
    </pc:docChg>
  </pc:docChgLst>
  <pc:docChgLst>
    <pc:chgData clId="Web-{B6F7B3B4-C093-4D08-B865-2202901AE8AC}"/>
    <pc:docChg chg="">
      <pc:chgData name="" userId="" providerId="" clId="Web-{B6F7B3B4-C093-4D08-B865-2202901AE8AC}" dt="2020-11-25T19:39:18.012" v="0"/>
      <pc:docMkLst>
        <pc:docMk/>
      </pc:docMkLst>
      <pc:sldChg chg="addCm">
        <pc:chgData name="" userId="" providerId="" clId="Web-{B6F7B3B4-C093-4D08-B865-2202901AE8AC}" dt="2020-11-25T19:39:18.012" v="0"/>
        <pc:sldMkLst>
          <pc:docMk/>
          <pc:sldMk cId="3383733779" sldId="260"/>
        </pc:sldMkLst>
      </pc:sldChg>
    </pc:docChg>
  </pc:docChgLst>
  <pc:docChgLst>
    <pc:chgData clId="Web-{D61ADD62-4E18-4A62-A480-9FCC0DDE470D}"/>
    <pc:docChg chg="modSld">
      <pc:chgData name="" userId="" providerId="" clId="Web-{D61ADD62-4E18-4A62-A480-9FCC0DDE470D}" dt="2020-12-02T14:15:28.245" v="51" actId="20577"/>
      <pc:docMkLst>
        <pc:docMk/>
      </pc:docMkLst>
      <pc:sldChg chg="modSp">
        <pc:chgData name="" userId="" providerId="" clId="Web-{D61ADD62-4E18-4A62-A480-9FCC0DDE470D}" dt="2020-12-02T14:15:28.229" v="50" actId="20577"/>
        <pc:sldMkLst>
          <pc:docMk/>
          <pc:sldMk cId="1565805960" sldId="292"/>
        </pc:sldMkLst>
        <pc:spChg chg="mod">
          <ac:chgData name="" userId="" providerId="" clId="Web-{D61ADD62-4E18-4A62-A480-9FCC0DDE470D}" dt="2020-12-02T14:15:28.229" v="50" actId="20577"/>
          <ac:spMkLst>
            <pc:docMk/>
            <pc:sldMk cId="1565805960" sldId="292"/>
            <ac:spMk id="3" creationId="{351593D1-3F35-974B-884B-46A3688E66F9}"/>
          </ac:spMkLst>
        </pc:spChg>
      </pc:sldChg>
      <pc:sldChg chg="modSp">
        <pc:chgData name="" userId="" providerId="" clId="Web-{D61ADD62-4E18-4A62-A480-9FCC0DDE470D}" dt="2020-12-02T14:14:49.930" v="46" actId="20577"/>
        <pc:sldMkLst>
          <pc:docMk/>
          <pc:sldMk cId="1431459127" sldId="293"/>
        </pc:sldMkLst>
        <pc:spChg chg="mod">
          <ac:chgData name="" userId="" providerId="" clId="Web-{D61ADD62-4E18-4A62-A480-9FCC0DDE470D}" dt="2020-12-02T14:14:49.930" v="46" actId="20577"/>
          <ac:spMkLst>
            <pc:docMk/>
            <pc:sldMk cId="1431459127" sldId="293"/>
            <ac:spMk id="3" creationId="{351593D1-3F35-974B-884B-46A3688E66F9}"/>
          </ac:spMkLst>
        </pc:spChg>
      </pc:sldChg>
    </pc:docChg>
  </pc:docChgLst>
  <pc:docChgLst>
    <pc:chgData clId="Web-{54A1FA8C-EEF2-7C10-88F1-CCBE58707EF0}"/>
    <pc:docChg chg="">
      <pc:chgData name="" userId="" providerId="" clId="Web-{54A1FA8C-EEF2-7C10-88F1-CCBE58707EF0}" dt="2020-11-30T17:57:37.328" v="0"/>
      <pc:docMkLst>
        <pc:docMk/>
      </pc:docMkLst>
      <pc:sldChg chg="addCm">
        <pc:chgData name="" userId="" providerId="" clId="Web-{54A1FA8C-EEF2-7C10-88F1-CCBE58707EF0}" dt="2020-11-30T17:57:37.328" v="0"/>
        <pc:sldMkLst>
          <pc:docMk/>
          <pc:sldMk cId="794749674" sldId="27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2-02T05:33:11.553" idx="9">
    <p:pos x="10" y="10"/>
    <p:text>You have two typos on this page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4A775-D114-483F-89FE-3AA575C25B78}" type="doc">
      <dgm:prSet loTypeId="urn:microsoft.com/office/officeart/2005/8/layout/lProcess3" loCatId="process" qsTypeId="urn:microsoft.com/office/officeart/2005/8/quickstyle/3d1" qsCatId="3D" csTypeId="urn:microsoft.com/office/officeart/2005/8/colors/accent2_2" csCatId="accent2" phldr="1"/>
      <dgm:spPr/>
      <dgm:t>
        <a:bodyPr/>
        <a:lstStyle/>
        <a:p>
          <a:endParaRPr lang="en-US"/>
        </a:p>
      </dgm:t>
    </dgm:pt>
    <dgm:pt modelId="{908D6949-EC5E-4F01-9EFF-D9A8CDCD5102}">
      <dgm:prSet/>
      <dgm:spPr/>
      <dgm:t>
        <a:bodyPr/>
        <a:lstStyle/>
        <a:p>
          <a:pPr rtl="0"/>
          <a:r>
            <a:rPr lang="en-US"/>
            <a:t>FY21</a:t>
          </a:r>
        </a:p>
      </dgm:t>
    </dgm:pt>
    <dgm:pt modelId="{D7C56699-D181-4C16-BD3C-E14A616892EB}" type="parTrans" cxnId="{FDD10D09-7543-4589-B2C5-838D4F8A0C6F}">
      <dgm:prSet/>
      <dgm:spPr/>
      <dgm:t>
        <a:bodyPr/>
        <a:lstStyle/>
        <a:p>
          <a:endParaRPr lang="en-US"/>
        </a:p>
      </dgm:t>
    </dgm:pt>
    <dgm:pt modelId="{5030DF01-B620-41E2-9C88-6DAE1787119A}" type="sibTrans" cxnId="{FDD10D09-7543-4589-B2C5-838D4F8A0C6F}">
      <dgm:prSet/>
      <dgm:spPr/>
      <dgm:t>
        <a:bodyPr/>
        <a:lstStyle/>
        <a:p>
          <a:endParaRPr lang="en-US"/>
        </a:p>
      </dgm:t>
    </dgm:pt>
    <dgm:pt modelId="{C284981E-4297-4625-B4EE-5D093161FC13}">
      <dgm:prSet/>
      <dgm:spPr/>
      <dgm:t>
        <a:bodyPr/>
        <a:lstStyle/>
        <a:p>
          <a:pPr rtl="0"/>
          <a:r>
            <a:rPr lang="en-US"/>
            <a:t>FY22</a:t>
          </a:r>
        </a:p>
      </dgm:t>
    </dgm:pt>
    <dgm:pt modelId="{196D4E8D-BF38-4A6D-8260-675754493E39}" type="parTrans" cxnId="{4F9C3A34-C8EB-4AA6-9C1D-411289AD8053}">
      <dgm:prSet/>
      <dgm:spPr/>
      <dgm:t>
        <a:bodyPr/>
        <a:lstStyle/>
        <a:p>
          <a:endParaRPr lang="en-US"/>
        </a:p>
      </dgm:t>
    </dgm:pt>
    <dgm:pt modelId="{68A014AC-9DF3-498D-BF9E-6B1FDBB46A12}" type="sibTrans" cxnId="{4F9C3A34-C8EB-4AA6-9C1D-411289AD8053}">
      <dgm:prSet/>
      <dgm:spPr/>
      <dgm:t>
        <a:bodyPr/>
        <a:lstStyle/>
        <a:p>
          <a:endParaRPr lang="en-US"/>
        </a:p>
      </dgm:t>
    </dgm:pt>
    <dgm:pt modelId="{9058C62C-600B-4DE2-A5C3-6850764ACC34}">
      <dgm:prSet/>
      <dgm:spPr/>
      <dgm:t>
        <a:bodyPr/>
        <a:lstStyle/>
        <a:p>
          <a:pPr rtl="0"/>
          <a:r>
            <a:rPr lang="en-US"/>
            <a:t>FY23</a:t>
          </a:r>
        </a:p>
      </dgm:t>
    </dgm:pt>
    <dgm:pt modelId="{79273F57-3AE8-4570-8D2C-7DECFD44F038}" type="parTrans" cxnId="{42FF682F-43C2-45F2-B0BC-E992041806DA}">
      <dgm:prSet/>
      <dgm:spPr/>
      <dgm:t>
        <a:bodyPr/>
        <a:lstStyle/>
        <a:p>
          <a:endParaRPr lang="en-US"/>
        </a:p>
      </dgm:t>
    </dgm:pt>
    <dgm:pt modelId="{BC84603E-41BD-41D3-B9E7-D7FF5E3970AB}" type="sibTrans" cxnId="{42FF682F-43C2-45F2-B0BC-E992041806DA}">
      <dgm:prSet/>
      <dgm:spPr/>
      <dgm:t>
        <a:bodyPr/>
        <a:lstStyle/>
        <a:p>
          <a:endParaRPr lang="en-US"/>
        </a:p>
      </dgm:t>
    </dgm:pt>
    <dgm:pt modelId="{06E53B4A-B07F-49BB-B0A2-D037837CE6FE}">
      <dgm:prSet/>
      <dgm:spPr/>
      <dgm:t>
        <a:bodyPr/>
        <a:lstStyle/>
        <a:p>
          <a:pPr rtl="0"/>
          <a:r>
            <a:rPr lang="en-US"/>
            <a:t>FY25</a:t>
          </a:r>
        </a:p>
      </dgm:t>
    </dgm:pt>
    <dgm:pt modelId="{D2248945-8377-46AB-8457-C023EEDECBC7}" type="parTrans" cxnId="{300B48B7-AA7F-48FC-84E6-761E119A798D}">
      <dgm:prSet/>
      <dgm:spPr/>
      <dgm:t>
        <a:bodyPr/>
        <a:lstStyle/>
        <a:p>
          <a:endParaRPr lang="en-US"/>
        </a:p>
      </dgm:t>
    </dgm:pt>
    <dgm:pt modelId="{C4E92A53-A742-4D7E-B31E-723B50EFBAAC}" type="sibTrans" cxnId="{300B48B7-AA7F-48FC-84E6-761E119A798D}">
      <dgm:prSet/>
      <dgm:spPr/>
      <dgm:t>
        <a:bodyPr/>
        <a:lstStyle/>
        <a:p>
          <a:endParaRPr lang="en-US"/>
        </a:p>
      </dgm:t>
    </dgm:pt>
    <dgm:pt modelId="{CFBE1A72-9812-4572-99F0-1BA1467328C3}">
      <dgm:prSet/>
      <dgm:spPr/>
      <dgm:t>
        <a:bodyPr/>
        <a:lstStyle/>
        <a:p>
          <a:pPr rtl="0"/>
          <a:r>
            <a:rPr lang="en-US"/>
            <a:t>FY26</a:t>
          </a:r>
        </a:p>
      </dgm:t>
    </dgm:pt>
    <dgm:pt modelId="{6055E75A-74D2-4D3D-ABF6-D256E52DA674}" type="parTrans" cxnId="{B6ED5D6F-A4FA-4A9D-B217-AE6362CF83B0}">
      <dgm:prSet/>
      <dgm:spPr/>
      <dgm:t>
        <a:bodyPr/>
        <a:lstStyle/>
        <a:p>
          <a:endParaRPr lang="en-US"/>
        </a:p>
      </dgm:t>
    </dgm:pt>
    <dgm:pt modelId="{8A4D58A2-1919-4E14-9E2B-C4B3A32A3FFA}" type="sibTrans" cxnId="{B6ED5D6F-A4FA-4A9D-B217-AE6362CF83B0}">
      <dgm:prSet/>
      <dgm:spPr/>
      <dgm:t>
        <a:bodyPr/>
        <a:lstStyle/>
        <a:p>
          <a:endParaRPr lang="en-US"/>
        </a:p>
      </dgm:t>
    </dgm:pt>
    <dgm:pt modelId="{82ADA9A1-C367-458D-95E7-527F369AB8A0}">
      <dgm:prSet/>
      <dgm:spPr/>
      <dgm:t>
        <a:bodyPr/>
        <a:lstStyle/>
        <a:p>
          <a:pPr rtl="0"/>
          <a:r>
            <a:rPr lang="en-US" b="1" dirty="0"/>
            <a:t>Communicate with users &amp; tenants</a:t>
          </a:r>
        </a:p>
      </dgm:t>
    </dgm:pt>
    <dgm:pt modelId="{FEB6A6AB-D6AB-46D3-B373-12D39032B0CF}" type="parTrans" cxnId="{D15A2B4A-1528-49C1-BADE-E061245B607A}">
      <dgm:prSet/>
      <dgm:spPr/>
      <dgm:t>
        <a:bodyPr/>
        <a:lstStyle/>
        <a:p>
          <a:endParaRPr lang="en-US"/>
        </a:p>
      </dgm:t>
    </dgm:pt>
    <dgm:pt modelId="{900B54E3-EE26-4F48-B77E-248F27B35359}" type="sibTrans" cxnId="{D15A2B4A-1528-49C1-BADE-E061245B607A}">
      <dgm:prSet/>
      <dgm:spPr/>
      <dgm:t>
        <a:bodyPr/>
        <a:lstStyle/>
        <a:p>
          <a:endParaRPr lang="en-US"/>
        </a:p>
      </dgm:t>
    </dgm:pt>
    <dgm:pt modelId="{F35BEAF9-CC98-43A2-B05A-93C6D069346A}">
      <dgm:prSet/>
      <dgm:spPr/>
      <dgm:t>
        <a:bodyPr/>
        <a:lstStyle/>
        <a:p>
          <a:pPr algn="l" rtl="0"/>
          <a:r>
            <a:rPr lang="en-US" b="1" dirty="0"/>
            <a:t>Review/Update Planning Docs if Necessary; Select Planning Consultant</a:t>
          </a:r>
        </a:p>
      </dgm:t>
    </dgm:pt>
    <dgm:pt modelId="{A6A0FED0-351E-4DEA-B46D-28DBEA1C127E}" type="parTrans" cxnId="{1808BFDC-2B8D-4D60-BD7E-624264F378D6}">
      <dgm:prSet/>
      <dgm:spPr/>
      <dgm:t>
        <a:bodyPr/>
        <a:lstStyle/>
        <a:p>
          <a:endParaRPr lang="en-US"/>
        </a:p>
      </dgm:t>
    </dgm:pt>
    <dgm:pt modelId="{DFDDF8AA-9A86-4001-8F62-7681D37AADC7}" type="sibTrans" cxnId="{1808BFDC-2B8D-4D60-BD7E-624264F378D6}">
      <dgm:prSet/>
      <dgm:spPr/>
      <dgm:t>
        <a:bodyPr/>
        <a:lstStyle/>
        <a:p>
          <a:endParaRPr lang="en-US"/>
        </a:p>
      </dgm:t>
    </dgm:pt>
    <dgm:pt modelId="{168464CA-F997-4854-B2EB-1C122049600C}">
      <dgm:prSet/>
      <dgm:spPr/>
      <dgm:t>
        <a:bodyPr/>
        <a:lstStyle/>
        <a:p>
          <a:pPr rtl="0"/>
          <a:r>
            <a:rPr lang="en-US" b="1"/>
            <a:t>Is project eligible,  justified, &amp; economically feasible?</a:t>
          </a:r>
        </a:p>
      </dgm:t>
    </dgm:pt>
    <dgm:pt modelId="{08F57B12-BAEB-4380-BEAD-D0BF7697081B}" type="parTrans" cxnId="{79A60E47-EFA6-40B2-82AA-CAE9351896E8}">
      <dgm:prSet/>
      <dgm:spPr/>
      <dgm:t>
        <a:bodyPr/>
        <a:lstStyle/>
        <a:p>
          <a:endParaRPr lang="en-US"/>
        </a:p>
      </dgm:t>
    </dgm:pt>
    <dgm:pt modelId="{2F355EF4-347C-414A-9AFB-BE71EDD26C28}" type="sibTrans" cxnId="{79A60E47-EFA6-40B2-82AA-CAE9351896E8}">
      <dgm:prSet/>
      <dgm:spPr/>
      <dgm:t>
        <a:bodyPr/>
        <a:lstStyle/>
        <a:p>
          <a:endParaRPr lang="en-US"/>
        </a:p>
      </dgm:t>
    </dgm:pt>
    <dgm:pt modelId="{8B0FFEDA-4902-4791-AF6F-0A6287912C25}">
      <dgm:prSet/>
      <dgm:spPr/>
      <dgm:t>
        <a:bodyPr/>
        <a:lstStyle/>
        <a:p>
          <a:pPr rtl="0"/>
          <a:r>
            <a:rPr lang="en-US" b="1"/>
            <a:t>Should be on 5-Yr CIP</a:t>
          </a:r>
        </a:p>
      </dgm:t>
    </dgm:pt>
    <dgm:pt modelId="{3F71C1B7-9F24-4AF5-B4A8-605E4D6A9939}" type="parTrans" cxnId="{88603B41-E671-477F-9700-14A2D8CF9F19}">
      <dgm:prSet/>
      <dgm:spPr/>
      <dgm:t>
        <a:bodyPr/>
        <a:lstStyle/>
        <a:p>
          <a:endParaRPr lang="en-US"/>
        </a:p>
      </dgm:t>
    </dgm:pt>
    <dgm:pt modelId="{D5B155D8-30AA-4814-B158-F8A6698C5CCB}" type="sibTrans" cxnId="{88603B41-E671-477F-9700-14A2D8CF9F19}">
      <dgm:prSet/>
      <dgm:spPr/>
      <dgm:t>
        <a:bodyPr/>
        <a:lstStyle/>
        <a:p>
          <a:endParaRPr lang="en-US"/>
        </a:p>
      </dgm:t>
    </dgm:pt>
    <dgm:pt modelId="{A33378CA-434D-4BCE-A9E5-72F64CAC177D}">
      <dgm:prSet/>
      <dgm:spPr/>
      <dgm:t>
        <a:bodyPr/>
        <a:lstStyle/>
        <a:p>
          <a:pPr rtl="0"/>
          <a:r>
            <a:rPr lang="en-US" b="1"/>
            <a:t>Finalize Planning</a:t>
          </a:r>
        </a:p>
      </dgm:t>
    </dgm:pt>
    <dgm:pt modelId="{D90FC26F-A815-44C9-82AA-C563BF2DBDE9}" type="parTrans" cxnId="{34CB169F-1EBB-4F98-B737-5705ED7EB303}">
      <dgm:prSet/>
      <dgm:spPr/>
      <dgm:t>
        <a:bodyPr/>
        <a:lstStyle/>
        <a:p>
          <a:endParaRPr lang="en-US"/>
        </a:p>
      </dgm:t>
    </dgm:pt>
    <dgm:pt modelId="{3ED51326-4A69-4E26-8EC0-83BA3E2E6C38}" type="sibTrans" cxnId="{34CB169F-1EBB-4F98-B737-5705ED7EB303}">
      <dgm:prSet/>
      <dgm:spPr/>
      <dgm:t>
        <a:bodyPr/>
        <a:lstStyle/>
        <a:p>
          <a:endParaRPr lang="en-US"/>
        </a:p>
      </dgm:t>
    </dgm:pt>
    <dgm:pt modelId="{51EC40B2-55D9-41BD-AC24-8E8B76CEC8D9}">
      <dgm:prSet/>
      <dgm:spPr/>
      <dgm:t>
        <a:bodyPr/>
        <a:lstStyle/>
        <a:p>
          <a:pPr rtl="0"/>
          <a:r>
            <a:rPr lang="en-US" b="1"/>
            <a:t>Initiate NEPA</a:t>
          </a:r>
        </a:p>
      </dgm:t>
    </dgm:pt>
    <dgm:pt modelId="{02C86F38-BB70-47F3-91B1-6C6293F30692}" type="parTrans" cxnId="{FF09CB8B-BE76-403D-BEE1-F519B5BE5484}">
      <dgm:prSet/>
      <dgm:spPr/>
      <dgm:t>
        <a:bodyPr/>
        <a:lstStyle/>
        <a:p>
          <a:endParaRPr lang="en-US"/>
        </a:p>
      </dgm:t>
    </dgm:pt>
    <dgm:pt modelId="{8A5BA8A5-7DB7-43D0-9A82-312A5A81D00F}" type="sibTrans" cxnId="{FF09CB8B-BE76-403D-BEE1-F519B5BE5484}">
      <dgm:prSet/>
      <dgm:spPr/>
      <dgm:t>
        <a:bodyPr/>
        <a:lstStyle/>
        <a:p>
          <a:endParaRPr lang="en-US"/>
        </a:p>
      </dgm:t>
    </dgm:pt>
    <dgm:pt modelId="{30DC4685-019A-4535-86F4-A31C5809E8CA}">
      <dgm:prSet/>
      <dgm:spPr/>
      <dgm:t>
        <a:bodyPr/>
        <a:lstStyle/>
        <a:p>
          <a:pPr rtl="0"/>
          <a:r>
            <a:rPr lang="en-US" b="1"/>
            <a:t>Identify Funding Sources</a:t>
          </a:r>
        </a:p>
      </dgm:t>
    </dgm:pt>
    <dgm:pt modelId="{9F48C86B-F31D-4924-8D86-4383A267F18A}" type="parTrans" cxnId="{8E15B311-AF00-4716-94BF-D60B8C924C2B}">
      <dgm:prSet/>
      <dgm:spPr/>
      <dgm:t>
        <a:bodyPr/>
        <a:lstStyle/>
        <a:p>
          <a:endParaRPr lang="en-US"/>
        </a:p>
      </dgm:t>
    </dgm:pt>
    <dgm:pt modelId="{F7A2D0C2-1A49-4F0A-A736-E1600587AB0D}" type="sibTrans" cxnId="{8E15B311-AF00-4716-94BF-D60B8C924C2B}">
      <dgm:prSet/>
      <dgm:spPr/>
      <dgm:t>
        <a:bodyPr/>
        <a:lstStyle/>
        <a:p>
          <a:endParaRPr lang="en-US"/>
        </a:p>
      </dgm:t>
    </dgm:pt>
    <dgm:pt modelId="{157088EB-1C94-41A7-B325-808C3FC85B13}">
      <dgm:prSet/>
      <dgm:spPr/>
      <dgm:t>
        <a:bodyPr/>
        <a:lstStyle/>
        <a:p>
          <a:pPr rtl="0"/>
          <a:r>
            <a:rPr lang="en-US" b="1"/>
            <a:t>Is BCA Needed?</a:t>
          </a:r>
        </a:p>
      </dgm:t>
    </dgm:pt>
    <dgm:pt modelId="{10F35C99-906A-4FCE-8C0C-E37AD2807663}" type="parTrans" cxnId="{99ED0720-10DE-47E3-9317-A31F0A8789D3}">
      <dgm:prSet/>
      <dgm:spPr/>
      <dgm:t>
        <a:bodyPr/>
        <a:lstStyle/>
        <a:p>
          <a:endParaRPr lang="en-US"/>
        </a:p>
      </dgm:t>
    </dgm:pt>
    <dgm:pt modelId="{C63A685A-B43B-4F3C-B195-D521347C676F}" type="sibTrans" cxnId="{99ED0720-10DE-47E3-9317-A31F0A8789D3}">
      <dgm:prSet/>
      <dgm:spPr/>
      <dgm:t>
        <a:bodyPr/>
        <a:lstStyle/>
        <a:p>
          <a:endParaRPr lang="en-US"/>
        </a:p>
      </dgm:t>
    </dgm:pt>
    <dgm:pt modelId="{E89274C2-A584-4D0D-A9E9-13D3446318B4}">
      <dgm:prSet/>
      <dgm:spPr/>
      <dgm:t>
        <a:bodyPr/>
        <a:lstStyle/>
        <a:p>
          <a:pPr rtl="0"/>
          <a:r>
            <a:rPr lang="en-US" b="1"/>
            <a:t>Finalize NEPA</a:t>
          </a:r>
        </a:p>
      </dgm:t>
    </dgm:pt>
    <dgm:pt modelId="{5121FD41-1EAC-4C0F-829A-B1C78C4B4B27}" type="parTrans" cxnId="{EB992341-F046-4FEC-94B8-31664F0DFD88}">
      <dgm:prSet/>
      <dgm:spPr/>
      <dgm:t>
        <a:bodyPr/>
        <a:lstStyle/>
        <a:p>
          <a:endParaRPr lang="en-US"/>
        </a:p>
      </dgm:t>
    </dgm:pt>
    <dgm:pt modelId="{2358DF7B-3B89-4931-9FD5-058DC1C0B28C}" type="sibTrans" cxnId="{EB992341-F046-4FEC-94B8-31664F0DFD88}">
      <dgm:prSet/>
      <dgm:spPr/>
      <dgm:t>
        <a:bodyPr/>
        <a:lstStyle/>
        <a:p>
          <a:endParaRPr lang="en-US"/>
        </a:p>
      </dgm:t>
    </dgm:pt>
    <dgm:pt modelId="{B4F047EA-A0CE-4326-AC6D-74F1A1C9E7FF}">
      <dgm:prSet/>
      <dgm:spPr/>
      <dgm:t>
        <a:bodyPr/>
        <a:lstStyle/>
        <a:p>
          <a:pPr rtl="0"/>
          <a:r>
            <a:rPr lang="en-US" b="1"/>
            <a:t>Finalize Land </a:t>
          </a:r>
          <a:r>
            <a:rPr lang="en-US" b="1" err="1"/>
            <a:t>Acq</a:t>
          </a:r>
          <a:r>
            <a:rPr lang="en-US" b="1"/>
            <a:t>.</a:t>
          </a:r>
        </a:p>
      </dgm:t>
    </dgm:pt>
    <dgm:pt modelId="{6DEA8DC3-036D-41F9-B6BE-630AE111E43F}" type="parTrans" cxnId="{0FE8ED80-E4B6-4DB7-9029-9EAFDD700C0D}">
      <dgm:prSet/>
      <dgm:spPr/>
      <dgm:t>
        <a:bodyPr/>
        <a:lstStyle/>
        <a:p>
          <a:endParaRPr lang="en-US"/>
        </a:p>
      </dgm:t>
    </dgm:pt>
    <dgm:pt modelId="{CBA56E86-3F41-4F0C-8880-4C71D77A9EB8}" type="sibTrans" cxnId="{0FE8ED80-E4B6-4DB7-9029-9EAFDD700C0D}">
      <dgm:prSet/>
      <dgm:spPr/>
      <dgm:t>
        <a:bodyPr/>
        <a:lstStyle/>
        <a:p>
          <a:endParaRPr lang="en-US"/>
        </a:p>
      </dgm:t>
    </dgm:pt>
    <dgm:pt modelId="{5C8296CF-BA87-4DD4-B585-6419453A6CE8}">
      <dgm:prSet/>
      <dgm:spPr/>
      <dgm:t>
        <a:bodyPr/>
        <a:lstStyle/>
        <a:p>
          <a:pPr rtl="0"/>
          <a:r>
            <a:rPr lang="en-US"/>
            <a:t>FY27</a:t>
          </a:r>
        </a:p>
      </dgm:t>
    </dgm:pt>
    <dgm:pt modelId="{94AFDC5D-AC82-4D34-A8F1-BC3CF6C11008}" type="parTrans" cxnId="{0B301B66-42B4-422C-9985-77CD6D1BEFCE}">
      <dgm:prSet/>
      <dgm:spPr/>
      <dgm:t>
        <a:bodyPr/>
        <a:lstStyle/>
        <a:p>
          <a:endParaRPr lang="en-US"/>
        </a:p>
      </dgm:t>
    </dgm:pt>
    <dgm:pt modelId="{C69DE31B-274F-4E65-A2CF-07473378B8C1}" type="sibTrans" cxnId="{0B301B66-42B4-422C-9985-77CD6D1BEFCE}">
      <dgm:prSet/>
      <dgm:spPr/>
      <dgm:t>
        <a:bodyPr/>
        <a:lstStyle/>
        <a:p>
          <a:endParaRPr lang="en-US"/>
        </a:p>
      </dgm:t>
    </dgm:pt>
    <dgm:pt modelId="{B60D5F7B-D595-449F-A0E4-E88052C5AD9C}">
      <dgm:prSet/>
      <dgm:spPr/>
      <dgm:t>
        <a:bodyPr/>
        <a:lstStyle/>
        <a:p>
          <a:pPr rtl="0"/>
          <a:r>
            <a:rPr lang="en-US" b="1"/>
            <a:t>Design</a:t>
          </a:r>
        </a:p>
      </dgm:t>
    </dgm:pt>
    <dgm:pt modelId="{F48FAAC8-324C-4B11-B049-1F967A3CFAD9}" type="parTrans" cxnId="{64B8D1BC-5448-4A6E-85D1-C150B6BD433F}">
      <dgm:prSet/>
      <dgm:spPr/>
      <dgm:t>
        <a:bodyPr/>
        <a:lstStyle/>
        <a:p>
          <a:endParaRPr lang="en-US"/>
        </a:p>
      </dgm:t>
    </dgm:pt>
    <dgm:pt modelId="{B26234CE-6EA4-4D62-89C2-F4284655568D}" type="sibTrans" cxnId="{64B8D1BC-5448-4A6E-85D1-C150B6BD433F}">
      <dgm:prSet/>
      <dgm:spPr/>
      <dgm:t>
        <a:bodyPr/>
        <a:lstStyle/>
        <a:p>
          <a:endParaRPr lang="en-US"/>
        </a:p>
      </dgm:t>
    </dgm:pt>
    <dgm:pt modelId="{E7DC0231-F22C-4551-BE57-EAA93124B313}">
      <dgm:prSet/>
      <dgm:spPr/>
      <dgm:t>
        <a:bodyPr/>
        <a:lstStyle/>
        <a:p>
          <a:pPr rtl="0"/>
          <a:r>
            <a:rPr lang="en-US" b="1"/>
            <a:t>Scope Design &amp; AGIS Requirements</a:t>
          </a:r>
        </a:p>
      </dgm:t>
    </dgm:pt>
    <dgm:pt modelId="{EACE9C7E-55FB-4138-B4BA-A48A219B58F2}" type="parTrans" cxnId="{811F3468-0BA6-427C-9CA6-725251BB0822}">
      <dgm:prSet/>
      <dgm:spPr/>
      <dgm:t>
        <a:bodyPr/>
        <a:lstStyle/>
        <a:p>
          <a:endParaRPr lang="en-US"/>
        </a:p>
      </dgm:t>
    </dgm:pt>
    <dgm:pt modelId="{26941ECE-2EB2-4AFA-A88F-4CEA47B44F79}" type="sibTrans" cxnId="{811F3468-0BA6-427C-9CA6-725251BB0822}">
      <dgm:prSet/>
      <dgm:spPr/>
      <dgm:t>
        <a:bodyPr/>
        <a:lstStyle/>
        <a:p>
          <a:endParaRPr lang="en-US"/>
        </a:p>
      </dgm:t>
    </dgm:pt>
    <dgm:pt modelId="{A4946BC0-07FB-4869-A710-0DB2BB0BD460}">
      <dgm:prSet/>
      <dgm:spPr/>
      <dgm:t>
        <a:bodyPr/>
        <a:lstStyle/>
        <a:p>
          <a:pPr rtl="0"/>
          <a:r>
            <a:rPr lang="en-US" b="1"/>
            <a:t>Select Consult for Design/Construction</a:t>
          </a:r>
        </a:p>
      </dgm:t>
    </dgm:pt>
    <dgm:pt modelId="{DCBD0F46-74F5-4951-8308-63EDFC2289C6}" type="parTrans" cxnId="{0B0E1448-4137-4645-BE05-F4852060DE72}">
      <dgm:prSet/>
      <dgm:spPr/>
      <dgm:t>
        <a:bodyPr/>
        <a:lstStyle/>
        <a:p>
          <a:endParaRPr lang="en-US"/>
        </a:p>
      </dgm:t>
    </dgm:pt>
    <dgm:pt modelId="{AFCAFF42-4E4B-43D0-8529-9043443FA793}" type="sibTrans" cxnId="{0B0E1448-4137-4645-BE05-F4852060DE72}">
      <dgm:prSet/>
      <dgm:spPr/>
      <dgm:t>
        <a:bodyPr/>
        <a:lstStyle/>
        <a:p>
          <a:endParaRPr lang="en-US"/>
        </a:p>
      </dgm:t>
    </dgm:pt>
    <dgm:pt modelId="{E0A66DFA-8445-403C-BEE8-0DEEEB204783}">
      <dgm:prSet/>
      <dgm:spPr/>
      <dgm:t>
        <a:bodyPr/>
        <a:lstStyle/>
        <a:p>
          <a:pPr rtl="0"/>
          <a:r>
            <a:rPr lang="en-US" b="1"/>
            <a:t>Is DBE Program Current?</a:t>
          </a:r>
        </a:p>
      </dgm:t>
    </dgm:pt>
    <dgm:pt modelId="{D9444EC6-8E70-484A-B83A-C9BBDD288EEA}" type="parTrans" cxnId="{D3C659DF-D2AD-462C-81F8-33A3502082C1}">
      <dgm:prSet/>
      <dgm:spPr/>
      <dgm:t>
        <a:bodyPr/>
        <a:lstStyle/>
        <a:p>
          <a:endParaRPr lang="en-US"/>
        </a:p>
      </dgm:t>
    </dgm:pt>
    <dgm:pt modelId="{A9D4F842-44B3-4632-8C25-DDD5ABF4380F}" type="sibTrans" cxnId="{D3C659DF-D2AD-462C-81F8-33A3502082C1}">
      <dgm:prSet/>
      <dgm:spPr/>
      <dgm:t>
        <a:bodyPr/>
        <a:lstStyle/>
        <a:p>
          <a:endParaRPr lang="en-US"/>
        </a:p>
      </dgm:t>
    </dgm:pt>
    <dgm:pt modelId="{BEFC92E1-4FC3-4DA6-9A48-26D59450BCBF}">
      <dgm:prSet/>
      <dgm:spPr/>
      <dgm:t>
        <a:bodyPr/>
        <a:lstStyle/>
        <a:p>
          <a:pPr rtl="0"/>
          <a:r>
            <a:rPr lang="en-US"/>
            <a:t>FY24</a:t>
          </a:r>
        </a:p>
      </dgm:t>
    </dgm:pt>
    <dgm:pt modelId="{8719FB52-5565-4741-97BB-399AA770BDE4}" type="sibTrans" cxnId="{D1B85A6D-EA7D-4F5E-9003-9F3F1215FFF6}">
      <dgm:prSet/>
      <dgm:spPr/>
      <dgm:t>
        <a:bodyPr/>
        <a:lstStyle/>
        <a:p>
          <a:endParaRPr lang="en-US"/>
        </a:p>
      </dgm:t>
    </dgm:pt>
    <dgm:pt modelId="{F08511F2-7A34-49A3-94BE-F72965833377}" type="parTrans" cxnId="{D1B85A6D-EA7D-4F5E-9003-9F3F1215FFF6}">
      <dgm:prSet/>
      <dgm:spPr/>
      <dgm:t>
        <a:bodyPr/>
        <a:lstStyle/>
        <a:p>
          <a:endParaRPr lang="en-US"/>
        </a:p>
      </dgm:t>
    </dgm:pt>
    <dgm:pt modelId="{6BE40A01-3208-4597-8EAF-0B334BC776FD}">
      <dgm:prSet/>
      <dgm:spPr/>
      <dgm:t>
        <a:bodyPr/>
        <a:lstStyle/>
        <a:p>
          <a:pPr rtl="0"/>
          <a:r>
            <a:rPr lang="en-US" b="1"/>
            <a:t>Start Land Acquisition</a:t>
          </a:r>
        </a:p>
      </dgm:t>
    </dgm:pt>
    <dgm:pt modelId="{7F6AA9E3-A0D8-41A5-A03F-938D7AF2EC03}" type="parTrans" cxnId="{B32DC4F1-2C9D-4A55-AAF0-0943DB2C3149}">
      <dgm:prSet/>
      <dgm:spPr/>
      <dgm:t>
        <a:bodyPr/>
        <a:lstStyle/>
        <a:p>
          <a:endParaRPr lang="en-US"/>
        </a:p>
      </dgm:t>
    </dgm:pt>
    <dgm:pt modelId="{3E036F44-8EB6-4218-A994-CBBF9FD9CD08}" type="sibTrans" cxnId="{B32DC4F1-2C9D-4A55-AAF0-0943DB2C3149}">
      <dgm:prSet/>
      <dgm:spPr/>
      <dgm:t>
        <a:bodyPr/>
        <a:lstStyle/>
        <a:p>
          <a:endParaRPr lang="en-US"/>
        </a:p>
      </dgm:t>
    </dgm:pt>
    <dgm:pt modelId="{E07D8C88-83B8-4D1F-9C1A-029ACB3B110E}">
      <dgm:prSet/>
      <dgm:spPr/>
      <dgm:t>
        <a:bodyPr/>
        <a:lstStyle/>
        <a:p>
          <a:pPr rtl="0"/>
          <a:r>
            <a:rPr lang="en-US" b="1"/>
            <a:t>Request New IAPs</a:t>
          </a:r>
        </a:p>
      </dgm:t>
    </dgm:pt>
    <dgm:pt modelId="{A13CB9E9-05A4-4ABF-8AAC-3EF73523644E}" type="parTrans" cxnId="{2C844088-1EAD-4242-BD11-E1DA19CA5E91}">
      <dgm:prSet/>
      <dgm:spPr/>
      <dgm:t>
        <a:bodyPr/>
        <a:lstStyle/>
        <a:p>
          <a:endParaRPr lang="en-US"/>
        </a:p>
      </dgm:t>
    </dgm:pt>
    <dgm:pt modelId="{62E93BD8-5505-4C79-8144-AE9155C211B4}" type="sibTrans" cxnId="{2C844088-1EAD-4242-BD11-E1DA19CA5E91}">
      <dgm:prSet/>
      <dgm:spPr/>
      <dgm:t>
        <a:bodyPr/>
        <a:lstStyle/>
        <a:p>
          <a:endParaRPr lang="en-US"/>
        </a:p>
      </dgm:t>
    </dgm:pt>
    <dgm:pt modelId="{D6AB71CF-53EB-406C-9B3C-E97E9A1BBDEE}">
      <dgm:prSet/>
      <dgm:spPr/>
      <dgm:t>
        <a:bodyPr/>
        <a:lstStyle/>
        <a:p>
          <a:pPr rtl="0"/>
          <a:r>
            <a:rPr lang="en-US" b="1"/>
            <a:t>Is Project Still Valid?</a:t>
          </a:r>
        </a:p>
      </dgm:t>
    </dgm:pt>
    <dgm:pt modelId="{B10988F3-9535-4760-BB4C-8B9ECBBD809A}" type="parTrans" cxnId="{98F2850D-022D-4525-811B-397CFE7DFE5B}">
      <dgm:prSet/>
      <dgm:spPr/>
      <dgm:t>
        <a:bodyPr/>
        <a:lstStyle/>
        <a:p>
          <a:endParaRPr lang="en-US"/>
        </a:p>
      </dgm:t>
    </dgm:pt>
    <dgm:pt modelId="{1373325C-431C-4EE6-854F-931087EF056B}" type="sibTrans" cxnId="{98F2850D-022D-4525-811B-397CFE7DFE5B}">
      <dgm:prSet/>
      <dgm:spPr/>
      <dgm:t>
        <a:bodyPr/>
        <a:lstStyle/>
        <a:p>
          <a:endParaRPr lang="en-US"/>
        </a:p>
      </dgm:t>
    </dgm:pt>
    <dgm:pt modelId="{5CB341D6-9BD9-4117-87A8-DBFCEA2E8A80}">
      <dgm:prSet/>
      <dgm:spPr/>
      <dgm:t>
        <a:bodyPr/>
        <a:lstStyle/>
        <a:p>
          <a:pPr rtl="0"/>
          <a:r>
            <a:rPr lang="en-US" b="1"/>
            <a:t>Reimbursable Agreement?</a:t>
          </a:r>
        </a:p>
      </dgm:t>
    </dgm:pt>
    <dgm:pt modelId="{F43AE923-56C9-4709-BDD8-D1460E7989C6}" type="parTrans" cxnId="{45176084-5E53-4B35-9491-B20475BD5887}">
      <dgm:prSet/>
      <dgm:spPr/>
      <dgm:t>
        <a:bodyPr/>
        <a:lstStyle/>
        <a:p>
          <a:endParaRPr lang="en-US"/>
        </a:p>
      </dgm:t>
    </dgm:pt>
    <dgm:pt modelId="{90594E3E-8F0C-446F-A4AF-A19D5C6CC3FA}" type="sibTrans" cxnId="{45176084-5E53-4B35-9491-B20475BD5887}">
      <dgm:prSet/>
      <dgm:spPr/>
      <dgm:t>
        <a:bodyPr/>
        <a:lstStyle/>
        <a:p>
          <a:endParaRPr lang="en-US"/>
        </a:p>
      </dgm:t>
    </dgm:pt>
    <dgm:pt modelId="{D94E75D6-FE6C-4DEE-B088-F94979B34CDF}">
      <dgm:prSet/>
      <dgm:spPr/>
      <dgm:t>
        <a:bodyPr/>
        <a:lstStyle/>
        <a:p>
          <a:pPr rtl="0"/>
          <a:r>
            <a:rPr lang="en-US" b="1"/>
            <a:t>Update/Revise Project Costs</a:t>
          </a:r>
        </a:p>
      </dgm:t>
    </dgm:pt>
    <dgm:pt modelId="{348B1076-EE48-4255-A00D-AEFBB02210EE}" type="parTrans" cxnId="{134C941B-AD80-4F66-9DE1-4E9DB36D1E47}">
      <dgm:prSet/>
      <dgm:spPr/>
      <dgm:t>
        <a:bodyPr/>
        <a:lstStyle/>
        <a:p>
          <a:endParaRPr lang="en-US"/>
        </a:p>
      </dgm:t>
    </dgm:pt>
    <dgm:pt modelId="{8E515BFB-A644-4AC2-921F-BABB5FFF35F4}" type="sibTrans" cxnId="{134C941B-AD80-4F66-9DE1-4E9DB36D1E47}">
      <dgm:prSet/>
      <dgm:spPr/>
      <dgm:t>
        <a:bodyPr/>
        <a:lstStyle/>
        <a:p>
          <a:endParaRPr lang="en-US"/>
        </a:p>
      </dgm:t>
    </dgm:pt>
    <dgm:pt modelId="{1C5BCF46-FF73-4AF2-A63B-6D0ED554B0EA}">
      <dgm:prSet/>
      <dgm:spPr/>
      <dgm:t>
        <a:bodyPr/>
        <a:lstStyle/>
        <a:p>
          <a:pPr rtl="0"/>
          <a:r>
            <a:rPr lang="en-US" b="1"/>
            <a:t>Ongoing Design</a:t>
          </a:r>
        </a:p>
      </dgm:t>
    </dgm:pt>
    <dgm:pt modelId="{93A14A9E-7BE0-4BE8-BB81-45DE335DB485}" type="parTrans" cxnId="{7AEAB00D-93AD-46B8-AB42-362C2BC6BAC9}">
      <dgm:prSet/>
      <dgm:spPr/>
      <dgm:t>
        <a:bodyPr/>
        <a:lstStyle/>
        <a:p>
          <a:endParaRPr lang="en-US"/>
        </a:p>
      </dgm:t>
    </dgm:pt>
    <dgm:pt modelId="{7E156E1A-C6EA-45EE-9D1B-3AF41B795C37}" type="sibTrans" cxnId="{7AEAB00D-93AD-46B8-AB42-362C2BC6BAC9}">
      <dgm:prSet/>
      <dgm:spPr/>
      <dgm:t>
        <a:bodyPr/>
        <a:lstStyle/>
        <a:p>
          <a:endParaRPr lang="en-US"/>
        </a:p>
      </dgm:t>
    </dgm:pt>
    <dgm:pt modelId="{9B017A14-8CA2-44AD-B627-5E4AA032A82F}">
      <dgm:prSet/>
      <dgm:spPr/>
      <dgm:t>
        <a:bodyPr/>
        <a:lstStyle/>
        <a:p>
          <a:pPr rtl="0"/>
          <a:r>
            <a:rPr lang="en-US" b="1"/>
            <a:t>Ensure AGIS Survey is Complete</a:t>
          </a:r>
        </a:p>
      </dgm:t>
    </dgm:pt>
    <dgm:pt modelId="{DC6FCECC-47BB-4B64-B936-355F69984C94}" type="parTrans" cxnId="{14D9ADF2-5F52-4B2F-BEEB-1184FF18487F}">
      <dgm:prSet/>
      <dgm:spPr/>
      <dgm:t>
        <a:bodyPr/>
        <a:lstStyle/>
        <a:p>
          <a:endParaRPr lang="en-US"/>
        </a:p>
      </dgm:t>
    </dgm:pt>
    <dgm:pt modelId="{7F94E0A6-0A92-4B84-B8C9-691F38A69A09}" type="sibTrans" cxnId="{14D9ADF2-5F52-4B2F-BEEB-1184FF18487F}">
      <dgm:prSet/>
      <dgm:spPr/>
      <dgm:t>
        <a:bodyPr/>
        <a:lstStyle/>
        <a:p>
          <a:endParaRPr lang="en-US"/>
        </a:p>
      </dgm:t>
    </dgm:pt>
    <dgm:pt modelId="{81427A2C-44FD-4669-BC3F-831D05605CEC}">
      <dgm:prSet/>
      <dgm:spPr/>
      <dgm:t>
        <a:bodyPr/>
        <a:lstStyle/>
        <a:p>
          <a:pPr rtl="0"/>
          <a:r>
            <a:rPr lang="en-US" b="1"/>
            <a:t>Update/Revise Project Costs</a:t>
          </a:r>
        </a:p>
      </dgm:t>
    </dgm:pt>
    <dgm:pt modelId="{4BD8F927-F780-42F9-952B-31350C180A1C}" type="parTrans" cxnId="{2C2866FB-F496-4FDC-845A-1C6618417D26}">
      <dgm:prSet/>
      <dgm:spPr/>
      <dgm:t>
        <a:bodyPr/>
        <a:lstStyle/>
        <a:p>
          <a:endParaRPr lang="en-US"/>
        </a:p>
      </dgm:t>
    </dgm:pt>
    <dgm:pt modelId="{19BE9569-B1DC-4F7D-A394-C92C98F6DDDD}" type="sibTrans" cxnId="{2C2866FB-F496-4FDC-845A-1C6618417D26}">
      <dgm:prSet/>
      <dgm:spPr/>
      <dgm:t>
        <a:bodyPr/>
        <a:lstStyle/>
        <a:p>
          <a:endParaRPr lang="en-US"/>
        </a:p>
      </dgm:t>
    </dgm:pt>
    <dgm:pt modelId="{3E76B08A-7918-46A7-8FE9-E8F45C587F52}">
      <dgm:prSet/>
      <dgm:spPr/>
      <dgm:t>
        <a:bodyPr/>
        <a:lstStyle/>
        <a:p>
          <a:pPr rtl="0"/>
          <a:r>
            <a:rPr lang="en-US" b="1"/>
            <a:t>Coordinate Project Timeline with Flight Procedures </a:t>
          </a:r>
        </a:p>
      </dgm:t>
    </dgm:pt>
    <dgm:pt modelId="{2B537C39-3DC0-4C78-9AF9-3968432F4105}" type="parTrans" cxnId="{862D0FC7-1D91-45FF-9BF4-2F1BA0DE851A}">
      <dgm:prSet/>
      <dgm:spPr/>
      <dgm:t>
        <a:bodyPr/>
        <a:lstStyle/>
        <a:p>
          <a:endParaRPr lang="en-US"/>
        </a:p>
      </dgm:t>
    </dgm:pt>
    <dgm:pt modelId="{95F919BA-2E22-4334-A705-48BD6331E582}" type="sibTrans" cxnId="{862D0FC7-1D91-45FF-9BF4-2F1BA0DE851A}">
      <dgm:prSet/>
      <dgm:spPr/>
      <dgm:t>
        <a:bodyPr/>
        <a:lstStyle/>
        <a:p>
          <a:endParaRPr lang="en-US"/>
        </a:p>
      </dgm:t>
    </dgm:pt>
    <dgm:pt modelId="{52D6AD03-6473-4AEB-8F1D-1E5D4C7190FE}">
      <dgm:prSet/>
      <dgm:spPr/>
      <dgm:t>
        <a:bodyPr/>
        <a:lstStyle/>
        <a:p>
          <a:pPr rtl="0"/>
          <a:r>
            <a:rPr lang="en-US" b="1"/>
            <a:t>Coordinate Reimbursable</a:t>
          </a:r>
        </a:p>
      </dgm:t>
    </dgm:pt>
    <dgm:pt modelId="{33B50ECE-C488-4912-B1B7-8405CB2EDBCB}" type="parTrans" cxnId="{E5E293E7-B34C-47C9-8D63-58FE4EFC5B66}">
      <dgm:prSet/>
      <dgm:spPr/>
      <dgm:t>
        <a:bodyPr/>
        <a:lstStyle/>
        <a:p>
          <a:endParaRPr lang="en-US"/>
        </a:p>
      </dgm:t>
    </dgm:pt>
    <dgm:pt modelId="{0ECCB19D-0580-4099-B673-ED7BC28D5403}" type="sibTrans" cxnId="{E5E293E7-B34C-47C9-8D63-58FE4EFC5B66}">
      <dgm:prSet/>
      <dgm:spPr/>
      <dgm:t>
        <a:bodyPr/>
        <a:lstStyle/>
        <a:p>
          <a:endParaRPr lang="en-US"/>
        </a:p>
      </dgm:t>
    </dgm:pt>
    <dgm:pt modelId="{97D5DB58-C1D5-41DF-9A44-B2C4BFB6ED1A}">
      <dgm:prSet/>
      <dgm:spPr/>
      <dgm:t>
        <a:bodyPr/>
        <a:lstStyle/>
        <a:p>
          <a:pPr rtl="0"/>
          <a:r>
            <a:rPr lang="en-US" b="1" dirty="0"/>
            <a:t>Finalize Plans and Specs</a:t>
          </a:r>
        </a:p>
      </dgm:t>
    </dgm:pt>
    <dgm:pt modelId="{93A08F20-368E-4BA4-AC2E-AE5974CADD3D}" type="parTrans" cxnId="{E7F3E070-6AA7-4D22-9F61-99D130FB6BEA}">
      <dgm:prSet/>
      <dgm:spPr/>
      <dgm:t>
        <a:bodyPr/>
        <a:lstStyle/>
        <a:p>
          <a:endParaRPr lang="en-US"/>
        </a:p>
      </dgm:t>
    </dgm:pt>
    <dgm:pt modelId="{773CAAF2-8748-4368-A2B1-5A338826C581}" type="sibTrans" cxnId="{E7F3E070-6AA7-4D22-9F61-99D130FB6BEA}">
      <dgm:prSet/>
      <dgm:spPr/>
      <dgm:t>
        <a:bodyPr/>
        <a:lstStyle/>
        <a:p>
          <a:endParaRPr lang="en-US"/>
        </a:p>
      </dgm:t>
    </dgm:pt>
    <dgm:pt modelId="{62070CBA-DB1C-4E6F-88A9-CD077670078A}">
      <dgm:prSet/>
      <dgm:spPr/>
      <dgm:t>
        <a:bodyPr/>
        <a:lstStyle/>
        <a:p>
          <a:pPr rtl="0"/>
          <a:r>
            <a:rPr lang="en-US" b="1" dirty="0"/>
            <a:t>Bid Project in Spring</a:t>
          </a:r>
        </a:p>
      </dgm:t>
    </dgm:pt>
    <dgm:pt modelId="{F6B863B3-7888-4D3B-A6B5-837D1FAB8808}" type="parTrans" cxnId="{C1DE9586-9CC0-4275-8783-6FD300F2665A}">
      <dgm:prSet/>
      <dgm:spPr/>
      <dgm:t>
        <a:bodyPr/>
        <a:lstStyle/>
        <a:p>
          <a:endParaRPr lang="en-US"/>
        </a:p>
      </dgm:t>
    </dgm:pt>
    <dgm:pt modelId="{941DE310-E096-4D39-A068-F1F4E9D337B8}" type="sibTrans" cxnId="{C1DE9586-9CC0-4275-8783-6FD300F2665A}">
      <dgm:prSet/>
      <dgm:spPr/>
      <dgm:t>
        <a:bodyPr/>
        <a:lstStyle/>
        <a:p>
          <a:endParaRPr lang="en-US"/>
        </a:p>
      </dgm:t>
    </dgm:pt>
    <dgm:pt modelId="{0EFD0169-B8DF-402B-A99C-DF84D87A18E4}">
      <dgm:prSet/>
      <dgm:spPr/>
      <dgm:t>
        <a:bodyPr/>
        <a:lstStyle/>
        <a:p>
          <a:pPr rtl="0"/>
          <a:r>
            <a:rPr lang="en-US" b="1"/>
            <a:t>Submit Grant Application Based on Bid or Negotiated Contract</a:t>
          </a:r>
        </a:p>
      </dgm:t>
    </dgm:pt>
    <dgm:pt modelId="{81B6B1ED-8F00-4585-82E7-2A854394F75B}" type="parTrans" cxnId="{8D9DF7FD-E319-40E7-83BA-871CC18B32E4}">
      <dgm:prSet/>
      <dgm:spPr/>
      <dgm:t>
        <a:bodyPr/>
        <a:lstStyle/>
        <a:p>
          <a:endParaRPr lang="en-US"/>
        </a:p>
      </dgm:t>
    </dgm:pt>
    <dgm:pt modelId="{B1E40929-BC14-4087-AA97-EABB49361A43}" type="sibTrans" cxnId="{8D9DF7FD-E319-40E7-83BA-871CC18B32E4}">
      <dgm:prSet/>
      <dgm:spPr/>
      <dgm:t>
        <a:bodyPr/>
        <a:lstStyle/>
        <a:p>
          <a:endParaRPr lang="en-US"/>
        </a:p>
      </dgm:t>
    </dgm:pt>
    <dgm:pt modelId="{2DE78C03-44AB-4CB4-96C9-047F6182BB2B}">
      <dgm:prSet/>
      <dgm:spPr/>
      <dgm:t>
        <a:bodyPr/>
        <a:lstStyle/>
        <a:p>
          <a:pPr rtl="0"/>
          <a:r>
            <a:rPr lang="en-US" b="1"/>
            <a:t>NTP Construction</a:t>
          </a:r>
        </a:p>
      </dgm:t>
    </dgm:pt>
    <dgm:pt modelId="{415E5EB6-5A81-41A6-8175-A16163B795DA}" type="parTrans" cxnId="{53B56866-971A-4A31-A9C9-5303D6B4F5E1}">
      <dgm:prSet/>
      <dgm:spPr/>
      <dgm:t>
        <a:bodyPr/>
        <a:lstStyle/>
        <a:p>
          <a:endParaRPr lang="en-US"/>
        </a:p>
      </dgm:t>
    </dgm:pt>
    <dgm:pt modelId="{0B7840A0-412E-450F-A1FB-1AFB7FCEA5C1}" type="sibTrans" cxnId="{53B56866-971A-4A31-A9C9-5303D6B4F5E1}">
      <dgm:prSet/>
      <dgm:spPr/>
      <dgm:t>
        <a:bodyPr/>
        <a:lstStyle/>
        <a:p>
          <a:endParaRPr lang="en-US"/>
        </a:p>
      </dgm:t>
    </dgm:pt>
    <dgm:pt modelId="{28A463FC-FE7F-447B-8850-11F14BFA77AF}">
      <dgm:prSet/>
      <dgm:spPr/>
      <dgm:t>
        <a:bodyPr/>
        <a:lstStyle/>
        <a:p>
          <a:pPr rtl="0"/>
          <a:r>
            <a:rPr lang="en-US" b="1" dirty="0"/>
            <a:t>Construction Safety Phasing Plan </a:t>
          </a:r>
          <a:r>
            <a:rPr lang="en-US" b="1" dirty="0" err="1"/>
            <a:t>Appoval</a:t>
          </a:r>
          <a:endParaRPr lang="en-US" b="1" dirty="0"/>
        </a:p>
      </dgm:t>
    </dgm:pt>
    <dgm:pt modelId="{F990F9F8-DD19-4733-A28E-21E4476E3231}" type="parTrans" cxnId="{E1333B7D-A54B-4A8E-9F82-A6068261E825}">
      <dgm:prSet/>
      <dgm:spPr/>
      <dgm:t>
        <a:bodyPr/>
        <a:lstStyle/>
        <a:p>
          <a:endParaRPr lang="en-US"/>
        </a:p>
      </dgm:t>
    </dgm:pt>
    <dgm:pt modelId="{18D12753-2B07-497C-BF18-7C32D613C465}" type="sibTrans" cxnId="{E1333B7D-A54B-4A8E-9F82-A6068261E825}">
      <dgm:prSet/>
      <dgm:spPr/>
      <dgm:t>
        <a:bodyPr/>
        <a:lstStyle/>
        <a:p>
          <a:endParaRPr lang="en-US"/>
        </a:p>
      </dgm:t>
    </dgm:pt>
    <dgm:pt modelId="{7311F063-3602-4CA1-8DB4-F3B601EAAE76}">
      <dgm:prSet/>
      <dgm:spPr/>
      <dgm:t>
        <a:bodyPr/>
        <a:lstStyle/>
        <a:p>
          <a:pPr rtl="0"/>
          <a:r>
            <a:rPr lang="en-US" b="1" dirty="0"/>
            <a:t>Forecast and Critical Aircraft Approval</a:t>
          </a:r>
        </a:p>
      </dgm:t>
    </dgm:pt>
    <dgm:pt modelId="{B3F70188-649A-4A9F-BEC8-9524F672A04E}" type="parTrans" cxnId="{6A1438F8-549E-45F0-B908-D50F4A53380E}">
      <dgm:prSet/>
      <dgm:spPr/>
      <dgm:t>
        <a:bodyPr/>
        <a:lstStyle/>
        <a:p>
          <a:endParaRPr lang="en-US"/>
        </a:p>
      </dgm:t>
    </dgm:pt>
    <dgm:pt modelId="{2F4BD3BB-F2E4-4A6B-9C29-0AB322EAD8AD}" type="sibTrans" cxnId="{6A1438F8-549E-45F0-B908-D50F4A53380E}">
      <dgm:prSet/>
      <dgm:spPr/>
      <dgm:t>
        <a:bodyPr/>
        <a:lstStyle/>
        <a:p>
          <a:endParaRPr lang="en-US"/>
        </a:p>
      </dgm:t>
    </dgm:pt>
    <dgm:pt modelId="{9F1248A4-04F3-4A90-BC16-A494BF7B1FDC}" type="pres">
      <dgm:prSet presAssocID="{9874A775-D114-483F-89FE-3AA575C25B78}" presName="Name0" presStyleCnt="0">
        <dgm:presLayoutVars>
          <dgm:chPref val="3"/>
          <dgm:dir/>
          <dgm:animLvl val="lvl"/>
          <dgm:resizeHandles/>
        </dgm:presLayoutVars>
      </dgm:prSet>
      <dgm:spPr/>
      <dgm:t>
        <a:bodyPr/>
        <a:lstStyle/>
        <a:p>
          <a:endParaRPr lang="en-US"/>
        </a:p>
      </dgm:t>
    </dgm:pt>
    <dgm:pt modelId="{AAA2CE2B-EDB3-42F9-B08F-A31099185606}" type="pres">
      <dgm:prSet presAssocID="{908D6949-EC5E-4F01-9EFF-D9A8CDCD5102}" presName="horFlow" presStyleCnt="0"/>
      <dgm:spPr/>
    </dgm:pt>
    <dgm:pt modelId="{2BBCEEF2-DA4E-4AFC-9E4C-E9A7F5E488BE}" type="pres">
      <dgm:prSet presAssocID="{908D6949-EC5E-4F01-9EFF-D9A8CDCD5102}" presName="bigChev" presStyleLbl="node1" presStyleIdx="0" presStyleCnt="7"/>
      <dgm:spPr/>
      <dgm:t>
        <a:bodyPr/>
        <a:lstStyle/>
        <a:p>
          <a:endParaRPr lang="en-US"/>
        </a:p>
      </dgm:t>
    </dgm:pt>
    <dgm:pt modelId="{6683003A-6916-4451-BF2C-C67B1DD4EB62}" type="pres">
      <dgm:prSet presAssocID="{A6A0FED0-351E-4DEA-B46D-28DBEA1C127E}" presName="parTrans" presStyleCnt="0"/>
      <dgm:spPr/>
    </dgm:pt>
    <dgm:pt modelId="{337DD83D-3EC6-4352-B003-8E90F3D7047D}" type="pres">
      <dgm:prSet presAssocID="{F35BEAF9-CC98-43A2-B05A-93C6D069346A}" presName="node" presStyleLbl="alignAccFollowNode1" presStyleIdx="0" presStyleCnt="30" custScaleX="213108">
        <dgm:presLayoutVars>
          <dgm:bulletEnabled val="1"/>
        </dgm:presLayoutVars>
      </dgm:prSet>
      <dgm:spPr/>
      <dgm:t>
        <a:bodyPr/>
        <a:lstStyle/>
        <a:p>
          <a:endParaRPr lang="en-US"/>
        </a:p>
      </dgm:t>
    </dgm:pt>
    <dgm:pt modelId="{F413BA68-314F-4C4E-B573-ACB1D34B5B78}" type="pres">
      <dgm:prSet presAssocID="{DFDDF8AA-9A86-4001-8F62-7681D37AADC7}" presName="sibTrans" presStyleCnt="0"/>
      <dgm:spPr/>
    </dgm:pt>
    <dgm:pt modelId="{A10F6C38-2B56-4B74-B043-EB61A34001C3}" type="pres">
      <dgm:prSet presAssocID="{168464CA-F997-4854-B2EB-1C122049600C}" presName="node" presStyleLbl="alignAccFollowNode1" presStyleIdx="1" presStyleCnt="30" custScaleX="145059">
        <dgm:presLayoutVars>
          <dgm:bulletEnabled val="1"/>
        </dgm:presLayoutVars>
      </dgm:prSet>
      <dgm:spPr/>
      <dgm:t>
        <a:bodyPr/>
        <a:lstStyle/>
        <a:p>
          <a:endParaRPr lang="en-US"/>
        </a:p>
      </dgm:t>
    </dgm:pt>
    <dgm:pt modelId="{51269C92-70F2-498C-BF5A-6CD2E71C2C9E}" type="pres">
      <dgm:prSet presAssocID="{2F355EF4-347C-414A-9AFB-BE71EDD26C28}" presName="sibTrans" presStyleCnt="0"/>
      <dgm:spPr/>
    </dgm:pt>
    <dgm:pt modelId="{7DF88201-B5B3-4596-A5C4-7BDA2F95DE2A}" type="pres">
      <dgm:prSet presAssocID="{82ADA9A1-C367-458D-95E7-527F369AB8A0}" presName="node" presStyleLbl="alignAccFollowNode1" presStyleIdx="2" presStyleCnt="30">
        <dgm:presLayoutVars>
          <dgm:bulletEnabled val="1"/>
        </dgm:presLayoutVars>
      </dgm:prSet>
      <dgm:spPr/>
      <dgm:t>
        <a:bodyPr/>
        <a:lstStyle/>
        <a:p>
          <a:endParaRPr lang="en-US"/>
        </a:p>
      </dgm:t>
    </dgm:pt>
    <dgm:pt modelId="{ABCDF7BF-008E-4A77-8FA6-9269ED4A0807}" type="pres">
      <dgm:prSet presAssocID="{900B54E3-EE26-4F48-B77E-248F27B35359}" presName="sibTrans" presStyleCnt="0"/>
      <dgm:spPr/>
    </dgm:pt>
    <dgm:pt modelId="{D73B4BB8-F682-4AB4-92E0-2697DA68EBF2}" type="pres">
      <dgm:prSet presAssocID="{7311F063-3602-4CA1-8DB4-F3B601EAAE76}" presName="node" presStyleLbl="alignAccFollowNode1" presStyleIdx="3" presStyleCnt="30">
        <dgm:presLayoutVars>
          <dgm:bulletEnabled val="1"/>
        </dgm:presLayoutVars>
      </dgm:prSet>
      <dgm:spPr/>
      <dgm:t>
        <a:bodyPr/>
        <a:lstStyle/>
        <a:p>
          <a:endParaRPr lang="en-US"/>
        </a:p>
      </dgm:t>
    </dgm:pt>
    <dgm:pt modelId="{A34BF250-FDC4-45DC-B914-BE1C7F075CD5}" type="pres">
      <dgm:prSet presAssocID="{908D6949-EC5E-4F01-9EFF-D9A8CDCD5102}" presName="vSp" presStyleCnt="0"/>
      <dgm:spPr/>
    </dgm:pt>
    <dgm:pt modelId="{DCB29977-3B84-4934-A895-8E21AA131E5F}" type="pres">
      <dgm:prSet presAssocID="{C284981E-4297-4625-B4EE-5D093161FC13}" presName="horFlow" presStyleCnt="0"/>
      <dgm:spPr/>
    </dgm:pt>
    <dgm:pt modelId="{E48EFBEB-BF49-4807-9BA5-67DD1BBF402F}" type="pres">
      <dgm:prSet presAssocID="{C284981E-4297-4625-B4EE-5D093161FC13}" presName="bigChev" presStyleLbl="node1" presStyleIdx="1" presStyleCnt="7"/>
      <dgm:spPr/>
      <dgm:t>
        <a:bodyPr/>
        <a:lstStyle/>
        <a:p>
          <a:endParaRPr lang="en-US"/>
        </a:p>
      </dgm:t>
    </dgm:pt>
    <dgm:pt modelId="{9EC0FDDB-DFA3-4752-8E81-94EE96151182}" type="pres">
      <dgm:prSet presAssocID="{D90FC26F-A815-44C9-82AA-C563BF2DBDE9}" presName="parTrans" presStyleCnt="0"/>
      <dgm:spPr/>
    </dgm:pt>
    <dgm:pt modelId="{5B94F4D4-B650-4383-99BE-3199C74F40A8}" type="pres">
      <dgm:prSet presAssocID="{A33378CA-434D-4BCE-A9E5-72F64CAC177D}" presName="node" presStyleLbl="alignAccFollowNode1" presStyleIdx="4" presStyleCnt="30" custScaleX="125856">
        <dgm:presLayoutVars>
          <dgm:bulletEnabled val="1"/>
        </dgm:presLayoutVars>
      </dgm:prSet>
      <dgm:spPr/>
      <dgm:t>
        <a:bodyPr/>
        <a:lstStyle/>
        <a:p>
          <a:endParaRPr lang="en-US"/>
        </a:p>
      </dgm:t>
    </dgm:pt>
    <dgm:pt modelId="{9756BF85-6410-4401-86F7-619BFACD5286}" type="pres">
      <dgm:prSet presAssocID="{3ED51326-4A69-4E26-8EC0-83BA3E2E6C38}" presName="sibTrans" presStyleCnt="0"/>
      <dgm:spPr/>
    </dgm:pt>
    <dgm:pt modelId="{DFF1CCFE-4237-4CA7-9B0E-4B2010C47C2A}" type="pres">
      <dgm:prSet presAssocID="{8B0FFEDA-4902-4791-AF6F-0A6287912C25}" presName="node" presStyleLbl="alignAccFollowNode1" presStyleIdx="5" presStyleCnt="30">
        <dgm:presLayoutVars>
          <dgm:bulletEnabled val="1"/>
        </dgm:presLayoutVars>
      </dgm:prSet>
      <dgm:spPr/>
      <dgm:t>
        <a:bodyPr/>
        <a:lstStyle/>
        <a:p>
          <a:endParaRPr lang="en-US"/>
        </a:p>
      </dgm:t>
    </dgm:pt>
    <dgm:pt modelId="{6914AAEB-2245-45F3-A673-109CB4E572DD}" type="pres">
      <dgm:prSet presAssocID="{D5B155D8-30AA-4814-B158-F8A6698C5CCB}" presName="sibTrans" presStyleCnt="0"/>
      <dgm:spPr/>
    </dgm:pt>
    <dgm:pt modelId="{BDE2C0D2-6625-4146-AA92-C8AE20DF514F}" type="pres">
      <dgm:prSet presAssocID="{157088EB-1C94-41A7-B325-808C3FC85B13}" presName="node" presStyleLbl="alignAccFollowNode1" presStyleIdx="6" presStyleCnt="30">
        <dgm:presLayoutVars>
          <dgm:bulletEnabled val="1"/>
        </dgm:presLayoutVars>
      </dgm:prSet>
      <dgm:spPr/>
      <dgm:t>
        <a:bodyPr/>
        <a:lstStyle/>
        <a:p>
          <a:endParaRPr lang="en-US"/>
        </a:p>
      </dgm:t>
    </dgm:pt>
    <dgm:pt modelId="{B9810BEF-85F8-4B56-A074-A0D375DE04C4}" type="pres">
      <dgm:prSet presAssocID="{C63A685A-B43B-4F3C-B195-D521347C676F}" presName="sibTrans" presStyleCnt="0"/>
      <dgm:spPr/>
    </dgm:pt>
    <dgm:pt modelId="{EF0568D7-2317-4469-B395-F032CEA0E624}" type="pres">
      <dgm:prSet presAssocID="{51EC40B2-55D9-41BD-AC24-8E8B76CEC8D9}" presName="node" presStyleLbl="alignAccFollowNode1" presStyleIdx="7" presStyleCnt="30" custScaleX="117082">
        <dgm:presLayoutVars>
          <dgm:bulletEnabled val="1"/>
        </dgm:presLayoutVars>
      </dgm:prSet>
      <dgm:spPr/>
      <dgm:t>
        <a:bodyPr/>
        <a:lstStyle/>
        <a:p>
          <a:endParaRPr lang="en-US"/>
        </a:p>
      </dgm:t>
    </dgm:pt>
    <dgm:pt modelId="{6A7503BC-FABC-4E76-A0FE-30AE5A3265DC}" type="pres">
      <dgm:prSet presAssocID="{8A5BA8A5-7DB7-43D0-9A82-312A5A81D00F}" presName="sibTrans" presStyleCnt="0"/>
      <dgm:spPr/>
    </dgm:pt>
    <dgm:pt modelId="{45E5D447-1278-4A3C-9B99-8E3E0CC92424}" type="pres">
      <dgm:prSet presAssocID="{30DC4685-019A-4535-86F4-A31C5809E8CA}" presName="node" presStyleLbl="alignAccFollowNode1" presStyleIdx="8" presStyleCnt="30">
        <dgm:presLayoutVars>
          <dgm:bulletEnabled val="1"/>
        </dgm:presLayoutVars>
      </dgm:prSet>
      <dgm:spPr/>
      <dgm:t>
        <a:bodyPr/>
        <a:lstStyle/>
        <a:p>
          <a:endParaRPr lang="en-US"/>
        </a:p>
      </dgm:t>
    </dgm:pt>
    <dgm:pt modelId="{9047A551-C1BB-4F76-9593-9FD263DD8356}" type="pres">
      <dgm:prSet presAssocID="{C284981E-4297-4625-B4EE-5D093161FC13}" presName="vSp" presStyleCnt="0"/>
      <dgm:spPr/>
    </dgm:pt>
    <dgm:pt modelId="{CCEDAEF2-0F4D-45A3-A800-03A72DE6793A}" type="pres">
      <dgm:prSet presAssocID="{9058C62C-600B-4DE2-A5C3-6850764ACC34}" presName="horFlow" presStyleCnt="0"/>
      <dgm:spPr/>
    </dgm:pt>
    <dgm:pt modelId="{102F1C52-2F03-4664-9ACB-8A0173FCCCA3}" type="pres">
      <dgm:prSet presAssocID="{9058C62C-600B-4DE2-A5C3-6850764ACC34}" presName="bigChev" presStyleLbl="node1" presStyleIdx="2" presStyleCnt="7"/>
      <dgm:spPr/>
      <dgm:t>
        <a:bodyPr/>
        <a:lstStyle/>
        <a:p>
          <a:endParaRPr lang="en-US"/>
        </a:p>
      </dgm:t>
    </dgm:pt>
    <dgm:pt modelId="{528F5533-5832-4756-81A3-30FB149C293A}" type="pres">
      <dgm:prSet presAssocID="{5121FD41-1EAC-4C0F-829A-B1C78C4B4B27}" presName="parTrans" presStyleCnt="0"/>
      <dgm:spPr/>
    </dgm:pt>
    <dgm:pt modelId="{13098F02-7922-4AE4-8637-694FAAE327DF}" type="pres">
      <dgm:prSet presAssocID="{E89274C2-A584-4D0D-A9E9-13D3446318B4}" presName="node" presStyleLbl="alignAccFollowNode1" presStyleIdx="9" presStyleCnt="30" custScaleX="120309">
        <dgm:presLayoutVars>
          <dgm:bulletEnabled val="1"/>
        </dgm:presLayoutVars>
      </dgm:prSet>
      <dgm:spPr/>
      <dgm:t>
        <a:bodyPr/>
        <a:lstStyle/>
        <a:p>
          <a:endParaRPr lang="en-US"/>
        </a:p>
      </dgm:t>
    </dgm:pt>
    <dgm:pt modelId="{13BC3697-3D3C-4909-9B4F-E8D356130AFD}" type="pres">
      <dgm:prSet presAssocID="{2358DF7B-3B89-4931-9FD5-058DC1C0B28C}" presName="sibTrans" presStyleCnt="0"/>
      <dgm:spPr/>
    </dgm:pt>
    <dgm:pt modelId="{66108694-790B-49D3-B6B6-4DE6192006C6}" type="pres">
      <dgm:prSet presAssocID="{6BE40A01-3208-4597-8EAF-0B334BC776FD}" presName="node" presStyleLbl="alignAccFollowNode1" presStyleIdx="10" presStyleCnt="30" custScaleX="116138">
        <dgm:presLayoutVars>
          <dgm:bulletEnabled val="1"/>
        </dgm:presLayoutVars>
      </dgm:prSet>
      <dgm:spPr/>
      <dgm:t>
        <a:bodyPr/>
        <a:lstStyle/>
        <a:p>
          <a:endParaRPr lang="en-US"/>
        </a:p>
      </dgm:t>
    </dgm:pt>
    <dgm:pt modelId="{8A073863-EDC7-4F0B-8E3A-E5A878E03926}" type="pres">
      <dgm:prSet presAssocID="{9058C62C-600B-4DE2-A5C3-6850764ACC34}" presName="vSp" presStyleCnt="0"/>
      <dgm:spPr/>
    </dgm:pt>
    <dgm:pt modelId="{B3402B2A-05BF-4E86-A1A5-132ECA6C11B3}" type="pres">
      <dgm:prSet presAssocID="{BEFC92E1-4FC3-4DA6-9A48-26D59450BCBF}" presName="horFlow" presStyleCnt="0"/>
      <dgm:spPr/>
    </dgm:pt>
    <dgm:pt modelId="{A480847F-0B98-4E1F-B510-D14F44FF63D5}" type="pres">
      <dgm:prSet presAssocID="{BEFC92E1-4FC3-4DA6-9A48-26D59450BCBF}" presName="bigChev" presStyleLbl="node1" presStyleIdx="3" presStyleCnt="7"/>
      <dgm:spPr/>
      <dgm:t>
        <a:bodyPr/>
        <a:lstStyle/>
        <a:p>
          <a:endParaRPr lang="en-US"/>
        </a:p>
      </dgm:t>
    </dgm:pt>
    <dgm:pt modelId="{E481CBFE-E219-485A-B30B-FABB89D21FCC}" type="pres">
      <dgm:prSet presAssocID="{6DEA8DC3-036D-41F9-B6BE-630AE111E43F}" presName="parTrans" presStyleCnt="0"/>
      <dgm:spPr/>
    </dgm:pt>
    <dgm:pt modelId="{2E67F4AB-8417-49E4-95D7-AB1778F85278}" type="pres">
      <dgm:prSet presAssocID="{B4F047EA-A0CE-4326-AC6D-74F1A1C9E7FF}" presName="node" presStyleLbl="alignAccFollowNode1" presStyleIdx="11" presStyleCnt="30" custScaleX="110922">
        <dgm:presLayoutVars>
          <dgm:bulletEnabled val="1"/>
        </dgm:presLayoutVars>
      </dgm:prSet>
      <dgm:spPr/>
      <dgm:t>
        <a:bodyPr/>
        <a:lstStyle/>
        <a:p>
          <a:endParaRPr lang="en-US"/>
        </a:p>
      </dgm:t>
    </dgm:pt>
    <dgm:pt modelId="{37D62556-AAD5-45FE-98CF-FF82DA49E194}" type="pres">
      <dgm:prSet presAssocID="{CBA56E86-3F41-4F0C-8880-4C71D77A9EB8}" presName="sibTrans" presStyleCnt="0"/>
      <dgm:spPr/>
    </dgm:pt>
    <dgm:pt modelId="{F17854DD-B226-4A07-AE31-C598746D9976}" type="pres">
      <dgm:prSet presAssocID="{A4946BC0-07FB-4869-A710-0DB2BB0BD460}" presName="node" presStyleLbl="alignAccFollowNode1" presStyleIdx="12" presStyleCnt="30" custScaleX="130529">
        <dgm:presLayoutVars>
          <dgm:bulletEnabled val="1"/>
        </dgm:presLayoutVars>
      </dgm:prSet>
      <dgm:spPr/>
      <dgm:t>
        <a:bodyPr/>
        <a:lstStyle/>
        <a:p>
          <a:endParaRPr lang="en-US"/>
        </a:p>
      </dgm:t>
    </dgm:pt>
    <dgm:pt modelId="{E5D4491C-BD9E-4108-9D25-DDED66E4B11F}" type="pres">
      <dgm:prSet presAssocID="{AFCAFF42-4E4B-43D0-8529-9043443FA793}" presName="sibTrans" presStyleCnt="0"/>
      <dgm:spPr/>
    </dgm:pt>
    <dgm:pt modelId="{FFDFC0C7-FA43-45DA-8027-F5ED9271EB1D}" type="pres">
      <dgm:prSet presAssocID="{E0A66DFA-8445-403C-BEE8-0DEEEB204783}" presName="node" presStyleLbl="alignAccFollowNode1" presStyleIdx="13" presStyleCnt="30">
        <dgm:presLayoutVars>
          <dgm:bulletEnabled val="1"/>
        </dgm:presLayoutVars>
      </dgm:prSet>
      <dgm:spPr/>
      <dgm:t>
        <a:bodyPr/>
        <a:lstStyle/>
        <a:p>
          <a:endParaRPr lang="en-US"/>
        </a:p>
      </dgm:t>
    </dgm:pt>
    <dgm:pt modelId="{6A00EFA1-86F3-4AAD-96C1-3478E899DFF5}" type="pres">
      <dgm:prSet presAssocID="{A9D4F842-44B3-4632-8C25-DDD5ABF4380F}" presName="sibTrans" presStyleCnt="0"/>
      <dgm:spPr/>
    </dgm:pt>
    <dgm:pt modelId="{2BA8DCC1-1FED-423C-AEA1-6CA0CEDD53D6}" type="pres">
      <dgm:prSet presAssocID="{D94E75D6-FE6C-4DEE-B088-F94979B34CDF}" presName="node" presStyleLbl="alignAccFollowNode1" presStyleIdx="14" presStyleCnt="30" custScaleX="112288">
        <dgm:presLayoutVars>
          <dgm:bulletEnabled val="1"/>
        </dgm:presLayoutVars>
      </dgm:prSet>
      <dgm:spPr/>
      <dgm:t>
        <a:bodyPr/>
        <a:lstStyle/>
        <a:p>
          <a:endParaRPr lang="en-US"/>
        </a:p>
      </dgm:t>
    </dgm:pt>
    <dgm:pt modelId="{7FE8021C-D117-448F-9521-CF0B910B893E}" type="pres">
      <dgm:prSet presAssocID="{BEFC92E1-4FC3-4DA6-9A48-26D59450BCBF}" presName="vSp" presStyleCnt="0"/>
      <dgm:spPr/>
    </dgm:pt>
    <dgm:pt modelId="{D43A224F-C6E1-4EC7-822D-75DA2E64ED1D}" type="pres">
      <dgm:prSet presAssocID="{06E53B4A-B07F-49BB-B0A2-D037837CE6FE}" presName="horFlow" presStyleCnt="0"/>
      <dgm:spPr/>
    </dgm:pt>
    <dgm:pt modelId="{DDB6E7FF-FD8B-4774-96FF-7B8A3BA90D05}" type="pres">
      <dgm:prSet presAssocID="{06E53B4A-B07F-49BB-B0A2-D037837CE6FE}" presName="bigChev" presStyleLbl="node1" presStyleIdx="4" presStyleCnt="7"/>
      <dgm:spPr/>
      <dgm:t>
        <a:bodyPr/>
        <a:lstStyle/>
        <a:p>
          <a:endParaRPr lang="en-US"/>
        </a:p>
      </dgm:t>
    </dgm:pt>
    <dgm:pt modelId="{31841D8C-C6C1-4B20-BA1E-ECC27EE97574}" type="pres">
      <dgm:prSet presAssocID="{B10988F3-9535-4760-BB4C-8B9ECBBD809A}" presName="parTrans" presStyleCnt="0"/>
      <dgm:spPr/>
    </dgm:pt>
    <dgm:pt modelId="{C10AD77A-DA50-4172-A698-F45E4B9DD574}" type="pres">
      <dgm:prSet presAssocID="{D6AB71CF-53EB-406C-9B3C-E97E9A1BBDEE}" presName="node" presStyleLbl="alignAccFollowNode1" presStyleIdx="15" presStyleCnt="30">
        <dgm:presLayoutVars>
          <dgm:bulletEnabled val="1"/>
        </dgm:presLayoutVars>
      </dgm:prSet>
      <dgm:spPr/>
      <dgm:t>
        <a:bodyPr/>
        <a:lstStyle/>
        <a:p>
          <a:endParaRPr lang="en-US"/>
        </a:p>
      </dgm:t>
    </dgm:pt>
    <dgm:pt modelId="{E14A2C9B-6BE8-446B-B8CB-6882D98ED8A0}" type="pres">
      <dgm:prSet presAssocID="{1373325C-431C-4EE6-854F-931087EF056B}" presName="sibTrans" presStyleCnt="0"/>
      <dgm:spPr/>
    </dgm:pt>
    <dgm:pt modelId="{ACDA4A2B-68D2-4519-AA29-037936A9BFD7}" type="pres">
      <dgm:prSet presAssocID="{E7DC0231-F22C-4551-BE57-EAA93124B313}" presName="node" presStyleLbl="alignAccFollowNode1" presStyleIdx="16" presStyleCnt="30" custScaleX="126054">
        <dgm:presLayoutVars>
          <dgm:bulletEnabled val="1"/>
        </dgm:presLayoutVars>
      </dgm:prSet>
      <dgm:spPr/>
      <dgm:t>
        <a:bodyPr/>
        <a:lstStyle/>
        <a:p>
          <a:endParaRPr lang="en-US"/>
        </a:p>
      </dgm:t>
    </dgm:pt>
    <dgm:pt modelId="{DB4336EE-DC3E-4837-9D8B-57D6BC30FFB1}" type="pres">
      <dgm:prSet presAssocID="{26941ECE-2EB2-4AFA-A88F-4CEA47B44F79}" presName="sibTrans" presStyleCnt="0"/>
      <dgm:spPr/>
    </dgm:pt>
    <dgm:pt modelId="{97C29776-F679-46BA-B2A9-568788ADD7A7}" type="pres">
      <dgm:prSet presAssocID="{B60D5F7B-D595-449F-A0E4-E88052C5AD9C}" presName="node" presStyleLbl="alignAccFollowNode1" presStyleIdx="17" presStyleCnt="30">
        <dgm:presLayoutVars>
          <dgm:bulletEnabled val="1"/>
        </dgm:presLayoutVars>
      </dgm:prSet>
      <dgm:spPr/>
      <dgm:t>
        <a:bodyPr/>
        <a:lstStyle/>
        <a:p>
          <a:endParaRPr lang="en-US"/>
        </a:p>
      </dgm:t>
    </dgm:pt>
    <dgm:pt modelId="{54039943-75FA-41E3-965B-2CD8863F8696}" type="pres">
      <dgm:prSet presAssocID="{B26234CE-6EA4-4D62-89C2-F4284655568D}" presName="sibTrans" presStyleCnt="0"/>
      <dgm:spPr/>
    </dgm:pt>
    <dgm:pt modelId="{0FA63D78-3F32-4B25-8C01-C40B46EF6421}" type="pres">
      <dgm:prSet presAssocID="{5CB341D6-9BD9-4117-87A8-DBFCEA2E8A80}" presName="node" presStyleLbl="alignAccFollowNode1" presStyleIdx="18" presStyleCnt="30">
        <dgm:presLayoutVars>
          <dgm:bulletEnabled val="1"/>
        </dgm:presLayoutVars>
      </dgm:prSet>
      <dgm:spPr/>
      <dgm:t>
        <a:bodyPr/>
        <a:lstStyle/>
        <a:p>
          <a:endParaRPr lang="en-US"/>
        </a:p>
      </dgm:t>
    </dgm:pt>
    <dgm:pt modelId="{0C5CDF46-759A-45B3-B7E5-D1DCD2440246}" type="pres">
      <dgm:prSet presAssocID="{90594E3E-8F0C-446F-A4AF-A19D5C6CC3FA}" presName="sibTrans" presStyleCnt="0"/>
      <dgm:spPr/>
    </dgm:pt>
    <dgm:pt modelId="{E85F6917-9CFD-45EC-B538-17882370BDA8}" type="pres">
      <dgm:prSet presAssocID="{E07D8C88-83B8-4D1F-9C1A-029ACB3B110E}" presName="node" presStyleLbl="alignAccFollowNode1" presStyleIdx="19" presStyleCnt="30">
        <dgm:presLayoutVars>
          <dgm:bulletEnabled val="1"/>
        </dgm:presLayoutVars>
      </dgm:prSet>
      <dgm:spPr/>
      <dgm:t>
        <a:bodyPr/>
        <a:lstStyle/>
        <a:p>
          <a:endParaRPr lang="en-US"/>
        </a:p>
      </dgm:t>
    </dgm:pt>
    <dgm:pt modelId="{D7400FB6-C9B6-4117-B5A9-CFD9408C80EC}" type="pres">
      <dgm:prSet presAssocID="{06E53B4A-B07F-49BB-B0A2-D037837CE6FE}" presName="vSp" presStyleCnt="0"/>
      <dgm:spPr/>
    </dgm:pt>
    <dgm:pt modelId="{856B14AB-CA13-458D-ADB5-E2E5130FFDD1}" type="pres">
      <dgm:prSet presAssocID="{CFBE1A72-9812-4572-99F0-1BA1467328C3}" presName="horFlow" presStyleCnt="0"/>
      <dgm:spPr/>
    </dgm:pt>
    <dgm:pt modelId="{EAF890D8-13E1-4CC3-89D6-475C24E6C166}" type="pres">
      <dgm:prSet presAssocID="{CFBE1A72-9812-4572-99F0-1BA1467328C3}" presName="bigChev" presStyleLbl="node1" presStyleIdx="5" presStyleCnt="7"/>
      <dgm:spPr/>
      <dgm:t>
        <a:bodyPr/>
        <a:lstStyle/>
        <a:p>
          <a:endParaRPr lang="en-US"/>
        </a:p>
      </dgm:t>
    </dgm:pt>
    <dgm:pt modelId="{F8814B05-E0C0-4778-910B-1ABF3842EC42}" type="pres">
      <dgm:prSet presAssocID="{93A14A9E-7BE0-4BE8-BB81-45DE335DB485}" presName="parTrans" presStyleCnt="0"/>
      <dgm:spPr/>
    </dgm:pt>
    <dgm:pt modelId="{BD23D2F0-D421-4D96-A74C-07164C39485D}" type="pres">
      <dgm:prSet presAssocID="{1C5BCF46-FF73-4AF2-A63B-6D0ED554B0EA}" presName="node" presStyleLbl="alignAccFollowNode1" presStyleIdx="20" presStyleCnt="30">
        <dgm:presLayoutVars>
          <dgm:bulletEnabled val="1"/>
        </dgm:presLayoutVars>
      </dgm:prSet>
      <dgm:spPr/>
      <dgm:t>
        <a:bodyPr/>
        <a:lstStyle/>
        <a:p>
          <a:endParaRPr lang="en-US"/>
        </a:p>
      </dgm:t>
    </dgm:pt>
    <dgm:pt modelId="{A1FA13B9-07A3-4B69-8624-90853F6334A1}" type="pres">
      <dgm:prSet presAssocID="{7E156E1A-C6EA-45EE-9D1B-3AF41B795C37}" presName="sibTrans" presStyleCnt="0"/>
      <dgm:spPr/>
    </dgm:pt>
    <dgm:pt modelId="{3CC73E4D-885B-41E9-9616-9B62EE139F66}" type="pres">
      <dgm:prSet presAssocID="{81427A2C-44FD-4669-BC3F-831D05605CEC}" presName="node" presStyleLbl="alignAccFollowNode1" presStyleIdx="21" presStyleCnt="30" custScaleX="107417">
        <dgm:presLayoutVars>
          <dgm:bulletEnabled val="1"/>
        </dgm:presLayoutVars>
      </dgm:prSet>
      <dgm:spPr/>
      <dgm:t>
        <a:bodyPr/>
        <a:lstStyle/>
        <a:p>
          <a:endParaRPr lang="en-US"/>
        </a:p>
      </dgm:t>
    </dgm:pt>
    <dgm:pt modelId="{C39C0ABC-3EFD-4DC0-9744-24CADC2D0597}" type="pres">
      <dgm:prSet presAssocID="{19BE9569-B1DC-4F7D-A394-C92C98F6DDDD}" presName="sibTrans" presStyleCnt="0"/>
      <dgm:spPr/>
    </dgm:pt>
    <dgm:pt modelId="{0720DB97-27AC-4DA4-A605-AE79D092E20F}" type="pres">
      <dgm:prSet presAssocID="{52D6AD03-6473-4AEB-8F1D-1E5D4C7190FE}" presName="node" presStyleLbl="alignAccFollowNode1" presStyleIdx="22" presStyleCnt="30">
        <dgm:presLayoutVars>
          <dgm:bulletEnabled val="1"/>
        </dgm:presLayoutVars>
      </dgm:prSet>
      <dgm:spPr/>
      <dgm:t>
        <a:bodyPr/>
        <a:lstStyle/>
        <a:p>
          <a:endParaRPr lang="en-US"/>
        </a:p>
      </dgm:t>
    </dgm:pt>
    <dgm:pt modelId="{5DE0B40D-E299-450D-9920-232984C04770}" type="pres">
      <dgm:prSet presAssocID="{0ECCB19D-0580-4099-B673-ED7BC28D5403}" presName="sibTrans" presStyleCnt="0"/>
      <dgm:spPr/>
    </dgm:pt>
    <dgm:pt modelId="{21477642-5338-4D28-AE83-B69BC403931C}" type="pres">
      <dgm:prSet presAssocID="{9B017A14-8CA2-44AD-B627-5E4AA032A82F}" presName="node" presStyleLbl="alignAccFollowNode1" presStyleIdx="23" presStyleCnt="30" custScaleX="114986">
        <dgm:presLayoutVars>
          <dgm:bulletEnabled val="1"/>
        </dgm:presLayoutVars>
      </dgm:prSet>
      <dgm:spPr/>
      <dgm:t>
        <a:bodyPr/>
        <a:lstStyle/>
        <a:p>
          <a:endParaRPr lang="en-US"/>
        </a:p>
      </dgm:t>
    </dgm:pt>
    <dgm:pt modelId="{3421CD09-9376-4EDA-8FE5-5E0E02674E9D}" type="pres">
      <dgm:prSet presAssocID="{7F94E0A6-0A92-4B84-B8C9-691F38A69A09}" presName="sibTrans" presStyleCnt="0"/>
      <dgm:spPr/>
    </dgm:pt>
    <dgm:pt modelId="{29420C8F-2822-4F8C-8067-0416ABAA6515}" type="pres">
      <dgm:prSet presAssocID="{3E76B08A-7918-46A7-8FE9-E8F45C587F52}" presName="node" presStyleLbl="alignAccFollowNode1" presStyleIdx="24" presStyleCnt="30" custScaleX="150586">
        <dgm:presLayoutVars>
          <dgm:bulletEnabled val="1"/>
        </dgm:presLayoutVars>
      </dgm:prSet>
      <dgm:spPr/>
      <dgm:t>
        <a:bodyPr/>
        <a:lstStyle/>
        <a:p>
          <a:endParaRPr lang="en-US"/>
        </a:p>
      </dgm:t>
    </dgm:pt>
    <dgm:pt modelId="{E8407F9D-58EC-4E9B-8B35-BA289F0CFA54}" type="pres">
      <dgm:prSet presAssocID="{CFBE1A72-9812-4572-99F0-1BA1467328C3}" presName="vSp" presStyleCnt="0"/>
      <dgm:spPr/>
    </dgm:pt>
    <dgm:pt modelId="{BE3EE6E7-5EB6-4A1F-A327-8939B424379F}" type="pres">
      <dgm:prSet presAssocID="{5C8296CF-BA87-4DD4-B585-6419453A6CE8}" presName="horFlow" presStyleCnt="0"/>
      <dgm:spPr/>
    </dgm:pt>
    <dgm:pt modelId="{9679E8CC-84B1-4376-8E61-56827FE431DF}" type="pres">
      <dgm:prSet presAssocID="{5C8296CF-BA87-4DD4-B585-6419453A6CE8}" presName="bigChev" presStyleLbl="node1" presStyleIdx="6" presStyleCnt="7"/>
      <dgm:spPr/>
      <dgm:t>
        <a:bodyPr/>
        <a:lstStyle/>
        <a:p>
          <a:endParaRPr lang="en-US"/>
        </a:p>
      </dgm:t>
    </dgm:pt>
    <dgm:pt modelId="{14AA211C-4EC9-46AB-9FC4-FA361B85B640}" type="pres">
      <dgm:prSet presAssocID="{93A08F20-368E-4BA4-AC2E-AE5974CADD3D}" presName="parTrans" presStyleCnt="0"/>
      <dgm:spPr/>
    </dgm:pt>
    <dgm:pt modelId="{BB582FB3-0745-4066-96F2-4257931E9408}" type="pres">
      <dgm:prSet presAssocID="{97D5DB58-C1D5-41DF-9A44-B2C4BFB6ED1A}" presName="node" presStyleLbl="alignAccFollowNode1" presStyleIdx="25" presStyleCnt="30">
        <dgm:presLayoutVars>
          <dgm:bulletEnabled val="1"/>
        </dgm:presLayoutVars>
      </dgm:prSet>
      <dgm:spPr/>
      <dgm:t>
        <a:bodyPr/>
        <a:lstStyle/>
        <a:p>
          <a:endParaRPr lang="en-US"/>
        </a:p>
      </dgm:t>
    </dgm:pt>
    <dgm:pt modelId="{69A22784-888F-4931-B34F-17976C2A6EF1}" type="pres">
      <dgm:prSet presAssocID="{773CAAF2-8748-4368-A2B1-5A338826C581}" presName="sibTrans" presStyleCnt="0"/>
      <dgm:spPr/>
    </dgm:pt>
    <dgm:pt modelId="{C55A350F-1F74-42CA-95F6-9DA00E88DCBD}" type="pres">
      <dgm:prSet presAssocID="{28A463FC-FE7F-447B-8850-11F14BFA77AF}" presName="node" presStyleLbl="alignAccFollowNode1" presStyleIdx="26" presStyleCnt="30">
        <dgm:presLayoutVars>
          <dgm:bulletEnabled val="1"/>
        </dgm:presLayoutVars>
      </dgm:prSet>
      <dgm:spPr/>
      <dgm:t>
        <a:bodyPr/>
        <a:lstStyle/>
        <a:p>
          <a:endParaRPr lang="en-US"/>
        </a:p>
      </dgm:t>
    </dgm:pt>
    <dgm:pt modelId="{D5B9C923-1D18-43FE-B3C0-B0C2F41ED3C6}" type="pres">
      <dgm:prSet presAssocID="{18D12753-2B07-497C-BF18-7C32D613C465}" presName="sibTrans" presStyleCnt="0"/>
      <dgm:spPr/>
    </dgm:pt>
    <dgm:pt modelId="{53549837-BD2D-4141-BCD4-B480AD05C841}" type="pres">
      <dgm:prSet presAssocID="{62070CBA-DB1C-4E6F-88A9-CD077670078A}" presName="node" presStyleLbl="alignAccFollowNode1" presStyleIdx="27" presStyleCnt="30">
        <dgm:presLayoutVars>
          <dgm:bulletEnabled val="1"/>
        </dgm:presLayoutVars>
      </dgm:prSet>
      <dgm:spPr/>
      <dgm:t>
        <a:bodyPr/>
        <a:lstStyle/>
        <a:p>
          <a:endParaRPr lang="en-US"/>
        </a:p>
      </dgm:t>
    </dgm:pt>
    <dgm:pt modelId="{E1B6315C-BD95-44CE-A018-8EFEC26BD989}" type="pres">
      <dgm:prSet presAssocID="{941DE310-E096-4D39-A068-F1F4E9D337B8}" presName="sibTrans" presStyleCnt="0"/>
      <dgm:spPr/>
    </dgm:pt>
    <dgm:pt modelId="{2A526D6A-B139-4CA0-9BF7-62C28103ACA6}" type="pres">
      <dgm:prSet presAssocID="{0EFD0169-B8DF-402B-A99C-DF84D87A18E4}" presName="node" presStyleLbl="alignAccFollowNode1" presStyleIdx="28" presStyleCnt="30" custScaleX="188748">
        <dgm:presLayoutVars>
          <dgm:bulletEnabled val="1"/>
        </dgm:presLayoutVars>
      </dgm:prSet>
      <dgm:spPr/>
      <dgm:t>
        <a:bodyPr/>
        <a:lstStyle/>
        <a:p>
          <a:endParaRPr lang="en-US"/>
        </a:p>
      </dgm:t>
    </dgm:pt>
    <dgm:pt modelId="{9D1773D7-6D64-4051-B388-4036ACC2B2AC}" type="pres">
      <dgm:prSet presAssocID="{B1E40929-BC14-4087-AA97-EABB49361A43}" presName="sibTrans" presStyleCnt="0"/>
      <dgm:spPr/>
    </dgm:pt>
    <dgm:pt modelId="{FECACDED-C100-4EED-926B-DF0287DDBC18}" type="pres">
      <dgm:prSet presAssocID="{2DE78C03-44AB-4CB4-96C9-047F6182BB2B}" presName="node" presStyleLbl="alignAccFollowNode1" presStyleIdx="29" presStyleCnt="30">
        <dgm:presLayoutVars>
          <dgm:bulletEnabled val="1"/>
        </dgm:presLayoutVars>
      </dgm:prSet>
      <dgm:spPr/>
      <dgm:t>
        <a:bodyPr/>
        <a:lstStyle/>
        <a:p>
          <a:endParaRPr lang="en-US"/>
        </a:p>
      </dgm:t>
    </dgm:pt>
  </dgm:ptLst>
  <dgm:cxnLst>
    <dgm:cxn modelId="{4698091C-978A-47CA-A4C5-7A23FE54C41A}" type="presOf" srcId="{E0A66DFA-8445-403C-BEE8-0DEEEB204783}" destId="{FFDFC0C7-FA43-45DA-8027-F5ED9271EB1D}" srcOrd="0" destOrd="0" presId="urn:microsoft.com/office/officeart/2005/8/layout/lProcess3"/>
    <dgm:cxn modelId="{7354DCC6-95DE-4412-8C0E-AB1553F03477}" type="presOf" srcId="{97D5DB58-C1D5-41DF-9A44-B2C4BFB6ED1A}" destId="{BB582FB3-0745-4066-96F2-4257931E9408}" srcOrd="0" destOrd="0" presId="urn:microsoft.com/office/officeart/2005/8/layout/lProcess3"/>
    <dgm:cxn modelId="{983AB3B4-BDA8-4B5C-B65A-1F49B78851F5}" type="presOf" srcId="{3E76B08A-7918-46A7-8FE9-E8F45C587F52}" destId="{29420C8F-2822-4F8C-8067-0416ABAA6515}" srcOrd="0" destOrd="0" presId="urn:microsoft.com/office/officeart/2005/8/layout/lProcess3"/>
    <dgm:cxn modelId="{A350DDA9-AA6E-4E19-9C5C-1C61B7F35808}" type="presOf" srcId="{8B0FFEDA-4902-4791-AF6F-0A6287912C25}" destId="{DFF1CCFE-4237-4CA7-9B0E-4B2010C47C2A}" srcOrd="0" destOrd="0" presId="urn:microsoft.com/office/officeart/2005/8/layout/lProcess3"/>
    <dgm:cxn modelId="{0709BEBB-54AA-4D18-9559-0CE5D66FB265}" type="presOf" srcId="{30DC4685-019A-4535-86F4-A31C5809E8CA}" destId="{45E5D447-1278-4A3C-9B99-8E3E0CC92424}" srcOrd="0" destOrd="0" presId="urn:microsoft.com/office/officeart/2005/8/layout/lProcess3"/>
    <dgm:cxn modelId="{D2496439-883F-40F4-B2D0-CCB2F57FE8DC}" type="presOf" srcId="{908D6949-EC5E-4F01-9EFF-D9A8CDCD5102}" destId="{2BBCEEF2-DA4E-4AFC-9E4C-E9A7F5E488BE}" srcOrd="0" destOrd="0" presId="urn:microsoft.com/office/officeart/2005/8/layout/lProcess3"/>
    <dgm:cxn modelId="{98F2850D-022D-4525-811B-397CFE7DFE5B}" srcId="{06E53B4A-B07F-49BB-B0A2-D037837CE6FE}" destId="{D6AB71CF-53EB-406C-9B3C-E97E9A1BBDEE}" srcOrd="0" destOrd="0" parTransId="{B10988F3-9535-4760-BB4C-8B9ECBBD809A}" sibTransId="{1373325C-431C-4EE6-854F-931087EF056B}"/>
    <dgm:cxn modelId="{862D0FC7-1D91-45FF-9BF4-2F1BA0DE851A}" srcId="{CFBE1A72-9812-4572-99F0-1BA1467328C3}" destId="{3E76B08A-7918-46A7-8FE9-E8F45C587F52}" srcOrd="4" destOrd="0" parTransId="{2B537C39-3DC0-4C78-9AF9-3968432F4105}" sibTransId="{95F919BA-2E22-4334-A705-48BD6331E582}"/>
    <dgm:cxn modelId="{EBAC83A2-BADB-4C20-8C31-952446219365}" type="presOf" srcId="{A33378CA-434D-4BCE-A9E5-72F64CAC177D}" destId="{5B94F4D4-B650-4383-99BE-3199C74F40A8}" srcOrd="0" destOrd="0" presId="urn:microsoft.com/office/officeart/2005/8/layout/lProcess3"/>
    <dgm:cxn modelId="{44C4C1A4-CEFE-4589-A5CE-4B61F3170F6F}" type="presOf" srcId="{E89274C2-A584-4D0D-A9E9-13D3446318B4}" destId="{13098F02-7922-4AE4-8637-694FAAE327DF}" srcOrd="0" destOrd="0" presId="urn:microsoft.com/office/officeart/2005/8/layout/lProcess3"/>
    <dgm:cxn modelId="{FF09CB8B-BE76-403D-BEE1-F519B5BE5484}" srcId="{C284981E-4297-4625-B4EE-5D093161FC13}" destId="{51EC40B2-55D9-41BD-AC24-8E8B76CEC8D9}" srcOrd="3" destOrd="0" parTransId="{02C86F38-BB70-47F3-91B1-6C6293F30692}" sibTransId="{8A5BA8A5-7DB7-43D0-9A82-312A5A81D00F}"/>
    <dgm:cxn modelId="{D3C659DF-D2AD-462C-81F8-33A3502082C1}" srcId="{BEFC92E1-4FC3-4DA6-9A48-26D59450BCBF}" destId="{E0A66DFA-8445-403C-BEE8-0DEEEB204783}" srcOrd="2" destOrd="0" parTransId="{D9444EC6-8E70-484A-B83A-C9BBDD288EEA}" sibTransId="{A9D4F842-44B3-4632-8C25-DDD5ABF4380F}"/>
    <dgm:cxn modelId="{D8158EEF-702A-4A52-99B2-41F9A4B38A31}" type="presOf" srcId="{E7DC0231-F22C-4551-BE57-EAA93124B313}" destId="{ACDA4A2B-68D2-4519-AA29-037936A9BFD7}" srcOrd="0" destOrd="0" presId="urn:microsoft.com/office/officeart/2005/8/layout/lProcess3"/>
    <dgm:cxn modelId="{C5EF042D-D388-4601-8C49-3E1E3920C378}" type="presOf" srcId="{82ADA9A1-C367-458D-95E7-527F369AB8A0}" destId="{7DF88201-B5B3-4596-A5C4-7BDA2F95DE2A}" srcOrd="0" destOrd="0" presId="urn:microsoft.com/office/officeart/2005/8/layout/lProcess3"/>
    <dgm:cxn modelId="{811F3468-0BA6-427C-9CA6-725251BB0822}" srcId="{06E53B4A-B07F-49BB-B0A2-D037837CE6FE}" destId="{E7DC0231-F22C-4551-BE57-EAA93124B313}" srcOrd="1" destOrd="0" parTransId="{EACE9C7E-55FB-4138-B4BA-A48A219B58F2}" sibTransId="{26941ECE-2EB2-4AFA-A88F-4CEA47B44F79}"/>
    <dgm:cxn modelId="{2C2866FB-F496-4FDC-845A-1C6618417D26}" srcId="{CFBE1A72-9812-4572-99F0-1BA1467328C3}" destId="{81427A2C-44FD-4669-BC3F-831D05605CEC}" srcOrd="1" destOrd="0" parTransId="{4BD8F927-F780-42F9-952B-31350C180A1C}" sibTransId="{19BE9569-B1DC-4F7D-A394-C92C98F6DDDD}"/>
    <dgm:cxn modelId="{64B8D1BC-5448-4A6E-85D1-C150B6BD433F}" srcId="{06E53B4A-B07F-49BB-B0A2-D037837CE6FE}" destId="{B60D5F7B-D595-449F-A0E4-E88052C5AD9C}" srcOrd="2" destOrd="0" parTransId="{F48FAAC8-324C-4B11-B049-1F967A3CFAD9}" sibTransId="{B26234CE-6EA4-4D62-89C2-F4284655568D}"/>
    <dgm:cxn modelId="{A011BF3A-2DDC-45A1-8BE2-A719FAF2B16F}" type="presOf" srcId="{9058C62C-600B-4DE2-A5C3-6850764ACC34}" destId="{102F1C52-2F03-4664-9ACB-8A0173FCCCA3}" srcOrd="0" destOrd="0" presId="urn:microsoft.com/office/officeart/2005/8/layout/lProcess3"/>
    <dgm:cxn modelId="{BCA7BF43-4F08-480D-98F6-EFED7CAC2D44}" type="presOf" srcId="{0EFD0169-B8DF-402B-A99C-DF84D87A18E4}" destId="{2A526D6A-B139-4CA0-9BF7-62C28103ACA6}" srcOrd="0" destOrd="0" presId="urn:microsoft.com/office/officeart/2005/8/layout/lProcess3"/>
    <dgm:cxn modelId="{E1333B7D-A54B-4A8E-9F82-A6068261E825}" srcId="{5C8296CF-BA87-4DD4-B585-6419453A6CE8}" destId="{28A463FC-FE7F-447B-8850-11F14BFA77AF}" srcOrd="1" destOrd="0" parTransId="{F990F9F8-DD19-4733-A28E-21E4476E3231}" sibTransId="{18D12753-2B07-497C-BF18-7C32D613C465}"/>
    <dgm:cxn modelId="{8B70A70D-BE7F-4884-85DA-A21235512332}" type="presOf" srcId="{06E53B4A-B07F-49BB-B0A2-D037837CE6FE}" destId="{DDB6E7FF-FD8B-4774-96FF-7B8A3BA90D05}" srcOrd="0" destOrd="0" presId="urn:microsoft.com/office/officeart/2005/8/layout/lProcess3"/>
    <dgm:cxn modelId="{048B112D-3C19-4330-BD50-06E1451309D7}" type="presOf" srcId="{168464CA-F997-4854-B2EB-1C122049600C}" destId="{A10F6C38-2B56-4B74-B043-EB61A34001C3}" srcOrd="0" destOrd="0" presId="urn:microsoft.com/office/officeart/2005/8/layout/lProcess3"/>
    <dgm:cxn modelId="{B32DC4F1-2C9D-4A55-AAF0-0943DB2C3149}" srcId="{9058C62C-600B-4DE2-A5C3-6850764ACC34}" destId="{6BE40A01-3208-4597-8EAF-0B334BC776FD}" srcOrd="1" destOrd="0" parTransId="{7F6AA9E3-A0D8-41A5-A03F-938D7AF2EC03}" sibTransId="{3E036F44-8EB6-4218-A994-CBBF9FD9CD08}"/>
    <dgm:cxn modelId="{D1F747CB-3A30-4896-B714-05C1F3126FD1}" type="presOf" srcId="{6BE40A01-3208-4597-8EAF-0B334BC776FD}" destId="{66108694-790B-49D3-B6B6-4DE6192006C6}" srcOrd="0" destOrd="0" presId="urn:microsoft.com/office/officeart/2005/8/layout/lProcess3"/>
    <dgm:cxn modelId="{B27BC444-5BFA-4384-A125-79CDF40E61CF}" type="presOf" srcId="{52D6AD03-6473-4AEB-8F1D-1E5D4C7190FE}" destId="{0720DB97-27AC-4DA4-A605-AE79D092E20F}" srcOrd="0" destOrd="0" presId="urn:microsoft.com/office/officeart/2005/8/layout/lProcess3"/>
    <dgm:cxn modelId="{E7F3E070-6AA7-4D22-9F61-99D130FB6BEA}" srcId="{5C8296CF-BA87-4DD4-B585-6419453A6CE8}" destId="{97D5DB58-C1D5-41DF-9A44-B2C4BFB6ED1A}" srcOrd="0" destOrd="0" parTransId="{93A08F20-368E-4BA4-AC2E-AE5974CADD3D}" sibTransId="{773CAAF2-8748-4368-A2B1-5A338826C581}"/>
    <dgm:cxn modelId="{C4924D22-1752-47D4-A0CA-94C534746BF8}" type="presOf" srcId="{157088EB-1C94-41A7-B325-808C3FC85B13}" destId="{BDE2C0D2-6625-4146-AA92-C8AE20DF514F}" srcOrd="0" destOrd="0" presId="urn:microsoft.com/office/officeart/2005/8/layout/lProcess3"/>
    <dgm:cxn modelId="{94B1AA17-E666-4C8A-A365-EDA4C9D72664}" type="presOf" srcId="{A4946BC0-07FB-4869-A710-0DB2BB0BD460}" destId="{F17854DD-B226-4A07-AE31-C598746D9976}" srcOrd="0" destOrd="0" presId="urn:microsoft.com/office/officeart/2005/8/layout/lProcess3"/>
    <dgm:cxn modelId="{0B0E1448-4137-4645-BE05-F4852060DE72}" srcId="{BEFC92E1-4FC3-4DA6-9A48-26D59450BCBF}" destId="{A4946BC0-07FB-4869-A710-0DB2BB0BD460}" srcOrd="1" destOrd="0" parTransId="{DCBD0F46-74F5-4951-8308-63EDFC2289C6}" sibTransId="{AFCAFF42-4E4B-43D0-8529-9043443FA793}"/>
    <dgm:cxn modelId="{91DB0591-B52F-4566-B9C7-A0FD8D32ACC2}" type="presOf" srcId="{D94E75D6-FE6C-4DEE-B088-F94979B34CDF}" destId="{2BA8DCC1-1FED-423C-AEA1-6CA0CEDD53D6}" srcOrd="0" destOrd="0" presId="urn:microsoft.com/office/officeart/2005/8/layout/lProcess3"/>
    <dgm:cxn modelId="{E2CE25D2-6EE5-403C-87AB-BDD9071E4761}" type="presOf" srcId="{E07D8C88-83B8-4D1F-9C1A-029ACB3B110E}" destId="{E85F6917-9CFD-45EC-B538-17882370BDA8}" srcOrd="0" destOrd="0" presId="urn:microsoft.com/office/officeart/2005/8/layout/lProcess3"/>
    <dgm:cxn modelId="{6A1438F8-549E-45F0-B908-D50F4A53380E}" srcId="{908D6949-EC5E-4F01-9EFF-D9A8CDCD5102}" destId="{7311F063-3602-4CA1-8DB4-F3B601EAAE76}" srcOrd="3" destOrd="0" parTransId="{B3F70188-649A-4A9F-BEC8-9524F672A04E}" sibTransId="{2F4BD3BB-F2E4-4A6B-9C29-0AB322EAD8AD}"/>
    <dgm:cxn modelId="{7B8AF5ED-0A3B-4EE6-87E7-1A3062E7369E}" type="presOf" srcId="{28A463FC-FE7F-447B-8850-11F14BFA77AF}" destId="{C55A350F-1F74-42CA-95F6-9DA00E88DCBD}" srcOrd="0" destOrd="0" presId="urn:microsoft.com/office/officeart/2005/8/layout/lProcess3"/>
    <dgm:cxn modelId="{2C844088-1EAD-4242-BD11-E1DA19CA5E91}" srcId="{06E53B4A-B07F-49BB-B0A2-D037837CE6FE}" destId="{E07D8C88-83B8-4D1F-9C1A-029ACB3B110E}" srcOrd="4" destOrd="0" parTransId="{A13CB9E9-05A4-4ABF-8AAC-3EF73523644E}" sibTransId="{62E93BD8-5505-4C79-8144-AE9155C211B4}"/>
    <dgm:cxn modelId="{EB992341-F046-4FEC-94B8-31664F0DFD88}" srcId="{9058C62C-600B-4DE2-A5C3-6850764ACC34}" destId="{E89274C2-A584-4D0D-A9E9-13D3446318B4}" srcOrd="0" destOrd="0" parTransId="{5121FD41-1EAC-4C0F-829A-B1C78C4B4B27}" sibTransId="{2358DF7B-3B89-4931-9FD5-058DC1C0B28C}"/>
    <dgm:cxn modelId="{8D9DF7FD-E319-40E7-83BA-871CC18B32E4}" srcId="{5C8296CF-BA87-4DD4-B585-6419453A6CE8}" destId="{0EFD0169-B8DF-402B-A99C-DF84D87A18E4}" srcOrd="3" destOrd="0" parTransId="{81B6B1ED-8F00-4585-82E7-2A854394F75B}" sibTransId="{B1E40929-BC14-4087-AA97-EABB49361A43}"/>
    <dgm:cxn modelId="{14D9ADF2-5F52-4B2F-BEEB-1184FF18487F}" srcId="{CFBE1A72-9812-4572-99F0-1BA1467328C3}" destId="{9B017A14-8CA2-44AD-B627-5E4AA032A82F}" srcOrd="3" destOrd="0" parTransId="{DC6FCECC-47BB-4B64-B936-355F69984C94}" sibTransId="{7F94E0A6-0A92-4B84-B8C9-691F38A69A09}"/>
    <dgm:cxn modelId="{535AC98C-0A42-4257-B54E-B6F79069C4AA}" type="presOf" srcId="{D6AB71CF-53EB-406C-9B3C-E97E9A1BBDEE}" destId="{C10AD77A-DA50-4172-A698-F45E4B9DD574}" srcOrd="0" destOrd="0" presId="urn:microsoft.com/office/officeart/2005/8/layout/lProcess3"/>
    <dgm:cxn modelId="{C1DE9586-9CC0-4275-8783-6FD300F2665A}" srcId="{5C8296CF-BA87-4DD4-B585-6419453A6CE8}" destId="{62070CBA-DB1C-4E6F-88A9-CD077670078A}" srcOrd="2" destOrd="0" parTransId="{F6B863B3-7888-4D3B-A6B5-837D1FAB8808}" sibTransId="{941DE310-E096-4D39-A068-F1F4E9D337B8}"/>
    <dgm:cxn modelId="{53B56866-971A-4A31-A9C9-5303D6B4F5E1}" srcId="{5C8296CF-BA87-4DD4-B585-6419453A6CE8}" destId="{2DE78C03-44AB-4CB4-96C9-047F6182BB2B}" srcOrd="4" destOrd="0" parTransId="{415E5EB6-5A81-41A6-8175-A16163B795DA}" sibTransId="{0B7840A0-412E-450F-A1FB-1AFB7FCEA5C1}"/>
    <dgm:cxn modelId="{DF8E0762-9BB0-4870-910C-9190CC5D7306}" type="presOf" srcId="{7311F063-3602-4CA1-8DB4-F3B601EAAE76}" destId="{D73B4BB8-F682-4AB4-92E0-2697DA68EBF2}" srcOrd="0" destOrd="0" presId="urn:microsoft.com/office/officeart/2005/8/layout/lProcess3"/>
    <dgm:cxn modelId="{87827F9E-03B4-4935-AFFB-FE80FDFBC4B2}" type="presOf" srcId="{F35BEAF9-CC98-43A2-B05A-93C6D069346A}" destId="{337DD83D-3EC6-4352-B003-8E90F3D7047D}" srcOrd="0" destOrd="0" presId="urn:microsoft.com/office/officeart/2005/8/layout/lProcess3"/>
    <dgm:cxn modelId="{2587BFD4-19BC-477B-A02C-A11A0664CBFD}" type="presOf" srcId="{62070CBA-DB1C-4E6F-88A9-CD077670078A}" destId="{53549837-BD2D-4141-BCD4-B480AD05C841}" srcOrd="0" destOrd="0" presId="urn:microsoft.com/office/officeart/2005/8/layout/lProcess3"/>
    <dgm:cxn modelId="{06A0F113-FE47-448D-AE9A-505C3BCE9090}" type="presOf" srcId="{5C8296CF-BA87-4DD4-B585-6419453A6CE8}" destId="{9679E8CC-84B1-4376-8E61-56827FE431DF}" srcOrd="0" destOrd="0" presId="urn:microsoft.com/office/officeart/2005/8/layout/lProcess3"/>
    <dgm:cxn modelId="{34CB169F-1EBB-4F98-B737-5705ED7EB303}" srcId="{C284981E-4297-4625-B4EE-5D093161FC13}" destId="{A33378CA-434D-4BCE-A9E5-72F64CAC177D}" srcOrd="0" destOrd="0" parTransId="{D90FC26F-A815-44C9-82AA-C563BF2DBDE9}" sibTransId="{3ED51326-4A69-4E26-8EC0-83BA3E2E6C38}"/>
    <dgm:cxn modelId="{99ED0720-10DE-47E3-9317-A31F0A8789D3}" srcId="{C284981E-4297-4625-B4EE-5D093161FC13}" destId="{157088EB-1C94-41A7-B325-808C3FC85B13}" srcOrd="2" destOrd="0" parTransId="{10F35C99-906A-4FCE-8C0C-E37AD2807663}" sibTransId="{C63A685A-B43B-4F3C-B195-D521347C676F}"/>
    <dgm:cxn modelId="{134C941B-AD80-4F66-9DE1-4E9DB36D1E47}" srcId="{BEFC92E1-4FC3-4DA6-9A48-26D59450BCBF}" destId="{D94E75D6-FE6C-4DEE-B088-F94979B34CDF}" srcOrd="3" destOrd="0" parTransId="{348B1076-EE48-4255-A00D-AEFBB02210EE}" sibTransId="{8E515BFB-A644-4AC2-921F-BABB5FFF35F4}"/>
    <dgm:cxn modelId="{45176084-5E53-4B35-9491-B20475BD5887}" srcId="{06E53B4A-B07F-49BB-B0A2-D037837CE6FE}" destId="{5CB341D6-9BD9-4117-87A8-DBFCEA2E8A80}" srcOrd="3" destOrd="0" parTransId="{F43AE923-56C9-4709-BDD8-D1460E7989C6}" sibTransId="{90594E3E-8F0C-446F-A4AF-A19D5C6CC3FA}"/>
    <dgm:cxn modelId="{B6ED5D6F-A4FA-4A9D-B217-AE6362CF83B0}" srcId="{9874A775-D114-483F-89FE-3AA575C25B78}" destId="{CFBE1A72-9812-4572-99F0-1BA1467328C3}" srcOrd="5" destOrd="0" parTransId="{6055E75A-74D2-4D3D-ABF6-D256E52DA674}" sibTransId="{8A4D58A2-1919-4E14-9E2B-C4B3A32A3FFA}"/>
    <dgm:cxn modelId="{7717638A-3D78-4B8F-BCB9-1035B30D64CC}" type="presOf" srcId="{B60D5F7B-D595-449F-A0E4-E88052C5AD9C}" destId="{97C29776-F679-46BA-B2A9-568788ADD7A7}" srcOrd="0" destOrd="0" presId="urn:microsoft.com/office/officeart/2005/8/layout/lProcess3"/>
    <dgm:cxn modelId="{8E15B311-AF00-4716-94BF-D60B8C924C2B}" srcId="{C284981E-4297-4625-B4EE-5D093161FC13}" destId="{30DC4685-019A-4535-86F4-A31C5809E8CA}" srcOrd="4" destOrd="0" parTransId="{9F48C86B-F31D-4924-8D86-4383A267F18A}" sibTransId="{F7A2D0C2-1A49-4F0A-A736-E1600587AB0D}"/>
    <dgm:cxn modelId="{E5E293E7-B34C-47C9-8D63-58FE4EFC5B66}" srcId="{CFBE1A72-9812-4572-99F0-1BA1467328C3}" destId="{52D6AD03-6473-4AEB-8F1D-1E5D4C7190FE}" srcOrd="2" destOrd="0" parTransId="{33B50ECE-C488-4912-B1B7-8405CB2EDBCB}" sibTransId="{0ECCB19D-0580-4099-B673-ED7BC28D5403}"/>
    <dgm:cxn modelId="{4F9C3A34-C8EB-4AA6-9C1D-411289AD8053}" srcId="{9874A775-D114-483F-89FE-3AA575C25B78}" destId="{C284981E-4297-4625-B4EE-5D093161FC13}" srcOrd="1" destOrd="0" parTransId="{196D4E8D-BF38-4A6D-8260-675754493E39}" sibTransId="{68A014AC-9DF3-498D-BF9E-6B1FDBB46A12}"/>
    <dgm:cxn modelId="{9B0AE83F-448A-466F-B813-D75DCB3ACF6D}" type="presOf" srcId="{BEFC92E1-4FC3-4DA6-9A48-26D59450BCBF}" destId="{A480847F-0B98-4E1F-B510-D14F44FF63D5}" srcOrd="0" destOrd="0" presId="urn:microsoft.com/office/officeart/2005/8/layout/lProcess3"/>
    <dgm:cxn modelId="{8AA00E5D-5819-4EC6-8701-FDC0990D2FB3}" type="presOf" srcId="{CFBE1A72-9812-4572-99F0-1BA1467328C3}" destId="{EAF890D8-13E1-4CC3-89D6-475C24E6C166}" srcOrd="0" destOrd="0" presId="urn:microsoft.com/office/officeart/2005/8/layout/lProcess3"/>
    <dgm:cxn modelId="{0B301B66-42B4-422C-9985-77CD6D1BEFCE}" srcId="{9874A775-D114-483F-89FE-3AA575C25B78}" destId="{5C8296CF-BA87-4DD4-B585-6419453A6CE8}" srcOrd="6" destOrd="0" parTransId="{94AFDC5D-AC82-4D34-A8F1-BC3CF6C11008}" sibTransId="{C69DE31B-274F-4E65-A2CF-07473378B8C1}"/>
    <dgm:cxn modelId="{300B48B7-AA7F-48FC-84E6-761E119A798D}" srcId="{9874A775-D114-483F-89FE-3AA575C25B78}" destId="{06E53B4A-B07F-49BB-B0A2-D037837CE6FE}" srcOrd="4" destOrd="0" parTransId="{D2248945-8377-46AB-8457-C023EEDECBC7}" sibTransId="{C4E92A53-A742-4D7E-B31E-723B50EFBAAC}"/>
    <dgm:cxn modelId="{1808BFDC-2B8D-4D60-BD7E-624264F378D6}" srcId="{908D6949-EC5E-4F01-9EFF-D9A8CDCD5102}" destId="{F35BEAF9-CC98-43A2-B05A-93C6D069346A}" srcOrd="0" destOrd="0" parTransId="{A6A0FED0-351E-4DEA-B46D-28DBEA1C127E}" sibTransId="{DFDDF8AA-9A86-4001-8F62-7681D37AADC7}"/>
    <dgm:cxn modelId="{D1B85A6D-EA7D-4F5E-9003-9F3F1215FFF6}" srcId="{9874A775-D114-483F-89FE-3AA575C25B78}" destId="{BEFC92E1-4FC3-4DA6-9A48-26D59450BCBF}" srcOrd="3" destOrd="0" parTransId="{F08511F2-7A34-49A3-94BE-F72965833377}" sibTransId="{8719FB52-5565-4741-97BB-399AA770BDE4}"/>
    <dgm:cxn modelId="{5373BC95-EA74-4A4E-BAAC-15A5B391A673}" type="presOf" srcId="{81427A2C-44FD-4669-BC3F-831D05605CEC}" destId="{3CC73E4D-885B-41E9-9616-9B62EE139F66}" srcOrd="0" destOrd="0" presId="urn:microsoft.com/office/officeart/2005/8/layout/lProcess3"/>
    <dgm:cxn modelId="{FDD10D09-7543-4589-B2C5-838D4F8A0C6F}" srcId="{9874A775-D114-483F-89FE-3AA575C25B78}" destId="{908D6949-EC5E-4F01-9EFF-D9A8CDCD5102}" srcOrd="0" destOrd="0" parTransId="{D7C56699-D181-4C16-BD3C-E14A616892EB}" sibTransId="{5030DF01-B620-41E2-9C88-6DAE1787119A}"/>
    <dgm:cxn modelId="{0FE8ED80-E4B6-4DB7-9029-9EAFDD700C0D}" srcId="{BEFC92E1-4FC3-4DA6-9A48-26D59450BCBF}" destId="{B4F047EA-A0CE-4326-AC6D-74F1A1C9E7FF}" srcOrd="0" destOrd="0" parTransId="{6DEA8DC3-036D-41F9-B6BE-630AE111E43F}" sibTransId="{CBA56E86-3F41-4F0C-8880-4C71D77A9EB8}"/>
    <dgm:cxn modelId="{42FF682F-43C2-45F2-B0BC-E992041806DA}" srcId="{9874A775-D114-483F-89FE-3AA575C25B78}" destId="{9058C62C-600B-4DE2-A5C3-6850764ACC34}" srcOrd="2" destOrd="0" parTransId="{79273F57-3AE8-4570-8D2C-7DECFD44F038}" sibTransId="{BC84603E-41BD-41D3-B9E7-D7FF5E3970AB}"/>
    <dgm:cxn modelId="{111D0523-2E0E-465D-BA47-796EA6633B07}" type="presOf" srcId="{1C5BCF46-FF73-4AF2-A63B-6D0ED554B0EA}" destId="{BD23D2F0-D421-4D96-A74C-07164C39485D}" srcOrd="0" destOrd="0" presId="urn:microsoft.com/office/officeart/2005/8/layout/lProcess3"/>
    <dgm:cxn modelId="{173866A5-4E92-40D1-BAE0-7B138C48418D}" type="presOf" srcId="{B4F047EA-A0CE-4326-AC6D-74F1A1C9E7FF}" destId="{2E67F4AB-8417-49E4-95D7-AB1778F85278}" srcOrd="0" destOrd="0" presId="urn:microsoft.com/office/officeart/2005/8/layout/lProcess3"/>
    <dgm:cxn modelId="{06C5C5BC-10E0-497D-B712-2501C28CC198}" type="presOf" srcId="{5CB341D6-9BD9-4117-87A8-DBFCEA2E8A80}" destId="{0FA63D78-3F32-4B25-8C01-C40B46EF6421}" srcOrd="0" destOrd="0" presId="urn:microsoft.com/office/officeart/2005/8/layout/lProcess3"/>
    <dgm:cxn modelId="{7CDCFEA0-803B-4CBB-B0ED-BF7FC9C4641B}" type="presOf" srcId="{C284981E-4297-4625-B4EE-5D093161FC13}" destId="{E48EFBEB-BF49-4807-9BA5-67DD1BBF402F}" srcOrd="0" destOrd="0" presId="urn:microsoft.com/office/officeart/2005/8/layout/lProcess3"/>
    <dgm:cxn modelId="{88603B41-E671-477F-9700-14A2D8CF9F19}" srcId="{C284981E-4297-4625-B4EE-5D093161FC13}" destId="{8B0FFEDA-4902-4791-AF6F-0A6287912C25}" srcOrd="1" destOrd="0" parTransId="{3F71C1B7-9F24-4AF5-B4A8-605E4D6A9939}" sibTransId="{D5B155D8-30AA-4814-B158-F8A6698C5CCB}"/>
    <dgm:cxn modelId="{D4841AE7-7D47-4CDC-A9C4-7C08B68DEFB8}" type="presOf" srcId="{9874A775-D114-483F-89FE-3AA575C25B78}" destId="{9F1248A4-04F3-4A90-BC16-A494BF7B1FDC}" srcOrd="0" destOrd="0" presId="urn:microsoft.com/office/officeart/2005/8/layout/lProcess3"/>
    <dgm:cxn modelId="{7AEAB00D-93AD-46B8-AB42-362C2BC6BAC9}" srcId="{CFBE1A72-9812-4572-99F0-1BA1467328C3}" destId="{1C5BCF46-FF73-4AF2-A63B-6D0ED554B0EA}" srcOrd="0" destOrd="0" parTransId="{93A14A9E-7BE0-4BE8-BB81-45DE335DB485}" sibTransId="{7E156E1A-C6EA-45EE-9D1B-3AF41B795C37}"/>
    <dgm:cxn modelId="{D9B17298-897F-429D-A62F-680F08D62E43}" type="presOf" srcId="{2DE78C03-44AB-4CB4-96C9-047F6182BB2B}" destId="{FECACDED-C100-4EED-926B-DF0287DDBC18}" srcOrd="0" destOrd="0" presId="urn:microsoft.com/office/officeart/2005/8/layout/lProcess3"/>
    <dgm:cxn modelId="{694574EA-7889-4B51-8621-1CE9FCEB592E}" type="presOf" srcId="{9B017A14-8CA2-44AD-B627-5E4AA032A82F}" destId="{21477642-5338-4D28-AE83-B69BC403931C}" srcOrd="0" destOrd="0" presId="urn:microsoft.com/office/officeart/2005/8/layout/lProcess3"/>
    <dgm:cxn modelId="{D15A2B4A-1528-49C1-BADE-E061245B607A}" srcId="{908D6949-EC5E-4F01-9EFF-D9A8CDCD5102}" destId="{82ADA9A1-C367-458D-95E7-527F369AB8A0}" srcOrd="2" destOrd="0" parTransId="{FEB6A6AB-D6AB-46D3-B373-12D39032B0CF}" sibTransId="{900B54E3-EE26-4F48-B77E-248F27B35359}"/>
    <dgm:cxn modelId="{5D46DF88-0CC8-40D7-B9DD-C26713EFC71B}" type="presOf" srcId="{51EC40B2-55D9-41BD-AC24-8E8B76CEC8D9}" destId="{EF0568D7-2317-4469-B395-F032CEA0E624}" srcOrd="0" destOrd="0" presId="urn:microsoft.com/office/officeart/2005/8/layout/lProcess3"/>
    <dgm:cxn modelId="{79A60E47-EFA6-40B2-82AA-CAE9351896E8}" srcId="{908D6949-EC5E-4F01-9EFF-D9A8CDCD5102}" destId="{168464CA-F997-4854-B2EB-1C122049600C}" srcOrd="1" destOrd="0" parTransId="{08F57B12-BAEB-4380-BEAD-D0BF7697081B}" sibTransId="{2F355EF4-347C-414A-9AFB-BE71EDD26C28}"/>
    <dgm:cxn modelId="{157FF278-890A-4322-915A-C7972D2EDB2C}" type="presParOf" srcId="{9F1248A4-04F3-4A90-BC16-A494BF7B1FDC}" destId="{AAA2CE2B-EDB3-42F9-B08F-A31099185606}" srcOrd="0" destOrd="0" presId="urn:microsoft.com/office/officeart/2005/8/layout/lProcess3"/>
    <dgm:cxn modelId="{2D510600-26F2-41D4-871D-41492D149961}" type="presParOf" srcId="{AAA2CE2B-EDB3-42F9-B08F-A31099185606}" destId="{2BBCEEF2-DA4E-4AFC-9E4C-E9A7F5E488BE}" srcOrd="0" destOrd="0" presId="urn:microsoft.com/office/officeart/2005/8/layout/lProcess3"/>
    <dgm:cxn modelId="{B7DDFD16-6B01-47C0-A6BA-182BD48D550D}" type="presParOf" srcId="{AAA2CE2B-EDB3-42F9-B08F-A31099185606}" destId="{6683003A-6916-4451-BF2C-C67B1DD4EB62}" srcOrd="1" destOrd="0" presId="urn:microsoft.com/office/officeart/2005/8/layout/lProcess3"/>
    <dgm:cxn modelId="{06F58B56-0A39-4BEB-8F91-0E251C3D005E}" type="presParOf" srcId="{AAA2CE2B-EDB3-42F9-B08F-A31099185606}" destId="{337DD83D-3EC6-4352-B003-8E90F3D7047D}" srcOrd="2" destOrd="0" presId="urn:microsoft.com/office/officeart/2005/8/layout/lProcess3"/>
    <dgm:cxn modelId="{25E4A31C-F0C7-49C4-95A2-E3F7E7BC3911}" type="presParOf" srcId="{AAA2CE2B-EDB3-42F9-B08F-A31099185606}" destId="{F413BA68-314F-4C4E-B573-ACB1D34B5B78}" srcOrd="3" destOrd="0" presId="urn:microsoft.com/office/officeart/2005/8/layout/lProcess3"/>
    <dgm:cxn modelId="{0B252A77-6CBF-48FE-8EBE-0946BB059FDE}" type="presParOf" srcId="{AAA2CE2B-EDB3-42F9-B08F-A31099185606}" destId="{A10F6C38-2B56-4B74-B043-EB61A34001C3}" srcOrd="4" destOrd="0" presId="urn:microsoft.com/office/officeart/2005/8/layout/lProcess3"/>
    <dgm:cxn modelId="{9A627CD1-5EE8-4010-9289-22BF4B06920B}" type="presParOf" srcId="{AAA2CE2B-EDB3-42F9-B08F-A31099185606}" destId="{51269C92-70F2-498C-BF5A-6CD2E71C2C9E}" srcOrd="5" destOrd="0" presId="urn:microsoft.com/office/officeart/2005/8/layout/lProcess3"/>
    <dgm:cxn modelId="{AADC4B90-7A17-45BA-9066-6BA59C052364}" type="presParOf" srcId="{AAA2CE2B-EDB3-42F9-B08F-A31099185606}" destId="{7DF88201-B5B3-4596-A5C4-7BDA2F95DE2A}" srcOrd="6" destOrd="0" presId="urn:microsoft.com/office/officeart/2005/8/layout/lProcess3"/>
    <dgm:cxn modelId="{45077666-F6D0-4522-8BBC-82E8772BDF77}" type="presParOf" srcId="{AAA2CE2B-EDB3-42F9-B08F-A31099185606}" destId="{ABCDF7BF-008E-4A77-8FA6-9269ED4A0807}" srcOrd="7" destOrd="0" presId="urn:microsoft.com/office/officeart/2005/8/layout/lProcess3"/>
    <dgm:cxn modelId="{6A288E9D-C88B-4D39-8AB4-137AEC3951ED}" type="presParOf" srcId="{AAA2CE2B-EDB3-42F9-B08F-A31099185606}" destId="{D73B4BB8-F682-4AB4-92E0-2697DA68EBF2}" srcOrd="8" destOrd="0" presId="urn:microsoft.com/office/officeart/2005/8/layout/lProcess3"/>
    <dgm:cxn modelId="{5B0175B0-166E-4495-A57E-629761BA0E04}" type="presParOf" srcId="{9F1248A4-04F3-4A90-BC16-A494BF7B1FDC}" destId="{A34BF250-FDC4-45DC-B914-BE1C7F075CD5}" srcOrd="1" destOrd="0" presId="urn:microsoft.com/office/officeart/2005/8/layout/lProcess3"/>
    <dgm:cxn modelId="{83A3A782-AFD9-4F8A-A46E-ACF248486745}" type="presParOf" srcId="{9F1248A4-04F3-4A90-BC16-A494BF7B1FDC}" destId="{DCB29977-3B84-4934-A895-8E21AA131E5F}" srcOrd="2" destOrd="0" presId="urn:microsoft.com/office/officeart/2005/8/layout/lProcess3"/>
    <dgm:cxn modelId="{FA50DC9F-A9FA-4125-B4AB-7273A545EBCF}" type="presParOf" srcId="{DCB29977-3B84-4934-A895-8E21AA131E5F}" destId="{E48EFBEB-BF49-4807-9BA5-67DD1BBF402F}" srcOrd="0" destOrd="0" presId="urn:microsoft.com/office/officeart/2005/8/layout/lProcess3"/>
    <dgm:cxn modelId="{F8E281E2-C539-4C17-8B5E-C7B12150D367}" type="presParOf" srcId="{DCB29977-3B84-4934-A895-8E21AA131E5F}" destId="{9EC0FDDB-DFA3-4752-8E81-94EE96151182}" srcOrd="1" destOrd="0" presId="urn:microsoft.com/office/officeart/2005/8/layout/lProcess3"/>
    <dgm:cxn modelId="{D357A8E9-3F0F-4081-8B0B-2C59E5AE300A}" type="presParOf" srcId="{DCB29977-3B84-4934-A895-8E21AA131E5F}" destId="{5B94F4D4-B650-4383-99BE-3199C74F40A8}" srcOrd="2" destOrd="0" presId="urn:microsoft.com/office/officeart/2005/8/layout/lProcess3"/>
    <dgm:cxn modelId="{7F936F9A-99CC-4AD7-B8E3-9798A6ED5EF4}" type="presParOf" srcId="{DCB29977-3B84-4934-A895-8E21AA131E5F}" destId="{9756BF85-6410-4401-86F7-619BFACD5286}" srcOrd="3" destOrd="0" presId="urn:microsoft.com/office/officeart/2005/8/layout/lProcess3"/>
    <dgm:cxn modelId="{283027ED-DE66-4EB9-AF63-211D7D4EE6EF}" type="presParOf" srcId="{DCB29977-3B84-4934-A895-8E21AA131E5F}" destId="{DFF1CCFE-4237-4CA7-9B0E-4B2010C47C2A}" srcOrd="4" destOrd="0" presId="urn:microsoft.com/office/officeart/2005/8/layout/lProcess3"/>
    <dgm:cxn modelId="{A543DA83-270D-442D-B8FD-841EA87337E9}" type="presParOf" srcId="{DCB29977-3B84-4934-A895-8E21AA131E5F}" destId="{6914AAEB-2245-45F3-A673-109CB4E572DD}" srcOrd="5" destOrd="0" presId="urn:microsoft.com/office/officeart/2005/8/layout/lProcess3"/>
    <dgm:cxn modelId="{6CDD5030-3EF1-4B61-9F61-BBB2217CB723}" type="presParOf" srcId="{DCB29977-3B84-4934-A895-8E21AA131E5F}" destId="{BDE2C0D2-6625-4146-AA92-C8AE20DF514F}" srcOrd="6" destOrd="0" presId="urn:microsoft.com/office/officeart/2005/8/layout/lProcess3"/>
    <dgm:cxn modelId="{ADFD544B-810F-4DA9-BB99-F5A2216891CC}" type="presParOf" srcId="{DCB29977-3B84-4934-A895-8E21AA131E5F}" destId="{B9810BEF-85F8-4B56-A074-A0D375DE04C4}" srcOrd="7" destOrd="0" presId="urn:microsoft.com/office/officeart/2005/8/layout/lProcess3"/>
    <dgm:cxn modelId="{F349A98B-425B-4298-B845-DC1F0279F4AB}" type="presParOf" srcId="{DCB29977-3B84-4934-A895-8E21AA131E5F}" destId="{EF0568D7-2317-4469-B395-F032CEA0E624}" srcOrd="8" destOrd="0" presId="urn:microsoft.com/office/officeart/2005/8/layout/lProcess3"/>
    <dgm:cxn modelId="{F0C0FAD9-02D0-4091-908F-833EA566B122}" type="presParOf" srcId="{DCB29977-3B84-4934-A895-8E21AA131E5F}" destId="{6A7503BC-FABC-4E76-A0FE-30AE5A3265DC}" srcOrd="9" destOrd="0" presId="urn:microsoft.com/office/officeart/2005/8/layout/lProcess3"/>
    <dgm:cxn modelId="{55EE6248-F8D5-41CC-BC38-E6140315B50D}" type="presParOf" srcId="{DCB29977-3B84-4934-A895-8E21AA131E5F}" destId="{45E5D447-1278-4A3C-9B99-8E3E0CC92424}" srcOrd="10" destOrd="0" presId="urn:microsoft.com/office/officeart/2005/8/layout/lProcess3"/>
    <dgm:cxn modelId="{2CF14C8A-936C-4CA3-AE2E-560C56A0AC3C}" type="presParOf" srcId="{9F1248A4-04F3-4A90-BC16-A494BF7B1FDC}" destId="{9047A551-C1BB-4F76-9593-9FD263DD8356}" srcOrd="3" destOrd="0" presId="urn:microsoft.com/office/officeart/2005/8/layout/lProcess3"/>
    <dgm:cxn modelId="{3D920993-DAAB-4639-ABF2-AE058EC877A8}" type="presParOf" srcId="{9F1248A4-04F3-4A90-BC16-A494BF7B1FDC}" destId="{CCEDAEF2-0F4D-45A3-A800-03A72DE6793A}" srcOrd="4" destOrd="0" presId="urn:microsoft.com/office/officeart/2005/8/layout/lProcess3"/>
    <dgm:cxn modelId="{D6356467-C3BF-4C72-85D2-8A8D19EAB0CB}" type="presParOf" srcId="{CCEDAEF2-0F4D-45A3-A800-03A72DE6793A}" destId="{102F1C52-2F03-4664-9ACB-8A0173FCCCA3}" srcOrd="0" destOrd="0" presId="urn:microsoft.com/office/officeart/2005/8/layout/lProcess3"/>
    <dgm:cxn modelId="{3BC4CEFA-AD6B-4E72-AE55-DA86681BD32F}" type="presParOf" srcId="{CCEDAEF2-0F4D-45A3-A800-03A72DE6793A}" destId="{528F5533-5832-4756-81A3-30FB149C293A}" srcOrd="1" destOrd="0" presId="urn:microsoft.com/office/officeart/2005/8/layout/lProcess3"/>
    <dgm:cxn modelId="{19B39642-8950-4B7D-95FC-2BFB2081CEC7}" type="presParOf" srcId="{CCEDAEF2-0F4D-45A3-A800-03A72DE6793A}" destId="{13098F02-7922-4AE4-8637-694FAAE327DF}" srcOrd="2" destOrd="0" presId="urn:microsoft.com/office/officeart/2005/8/layout/lProcess3"/>
    <dgm:cxn modelId="{C8791E90-5EC7-4EF1-9167-28A34B59BEAB}" type="presParOf" srcId="{CCEDAEF2-0F4D-45A3-A800-03A72DE6793A}" destId="{13BC3697-3D3C-4909-9B4F-E8D356130AFD}" srcOrd="3" destOrd="0" presId="urn:microsoft.com/office/officeart/2005/8/layout/lProcess3"/>
    <dgm:cxn modelId="{0EDDCFCF-52D4-47A2-9568-0C85608200BB}" type="presParOf" srcId="{CCEDAEF2-0F4D-45A3-A800-03A72DE6793A}" destId="{66108694-790B-49D3-B6B6-4DE6192006C6}" srcOrd="4" destOrd="0" presId="urn:microsoft.com/office/officeart/2005/8/layout/lProcess3"/>
    <dgm:cxn modelId="{60F0C049-C5DF-413B-863D-D397CE42B013}" type="presParOf" srcId="{9F1248A4-04F3-4A90-BC16-A494BF7B1FDC}" destId="{8A073863-EDC7-4F0B-8E3A-E5A878E03926}" srcOrd="5" destOrd="0" presId="urn:microsoft.com/office/officeart/2005/8/layout/lProcess3"/>
    <dgm:cxn modelId="{EC405ABD-FDBE-4739-858D-4FC34AA635FF}" type="presParOf" srcId="{9F1248A4-04F3-4A90-BC16-A494BF7B1FDC}" destId="{B3402B2A-05BF-4E86-A1A5-132ECA6C11B3}" srcOrd="6" destOrd="0" presId="urn:microsoft.com/office/officeart/2005/8/layout/lProcess3"/>
    <dgm:cxn modelId="{7DCB581F-2870-43DD-AAAE-9C6DAFA58284}" type="presParOf" srcId="{B3402B2A-05BF-4E86-A1A5-132ECA6C11B3}" destId="{A480847F-0B98-4E1F-B510-D14F44FF63D5}" srcOrd="0" destOrd="0" presId="urn:microsoft.com/office/officeart/2005/8/layout/lProcess3"/>
    <dgm:cxn modelId="{8FF13412-FD77-4263-A034-987B1829DA5C}" type="presParOf" srcId="{B3402B2A-05BF-4E86-A1A5-132ECA6C11B3}" destId="{E481CBFE-E219-485A-B30B-FABB89D21FCC}" srcOrd="1" destOrd="0" presId="urn:microsoft.com/office/officeart/2005/8/layout/lProcess3"/>
    <dgm:cxn modelId="{F1A5F734-8C4E-4426-B0F6-66C955B47A06}" type="presParOf" srcId="{B3402B2A-05BF-4E86-A1A5-132ECA6C11B3}" destId="{2E67F4AB-8417-49E4-95D7-AB1778F85278}" srcOrd="2" destOrd="0" presId="urn:microsoft.com/office/officeart/2005/8/layout/lProcess3"/>
    <dgm:cxn modelId="{3238E360-9198-4027-BEB4-F1488456B894}" type="presParOf" srcId="{B3402B2A-05BF-4E86-A1A5-132ECA6C11B3}" destId="{37D62556-AAD5-45FE-98CF-FF82DA49E194}" srcOrd="3" destOrd="0" presId="urn:microsoft.com/office/officeart/2005/8/layout/lProcess3"/>
    <dgm:cxn modelId="{B9D00F65-0570-43F1-B45C-C1735A7A6B8F}" type="presParOf" srcId="{B3402B2A-05BF-4E86-A1A5-132ECA6C11B3}" destId="{F17854DD-B226-4A07-AE31-C598746D9976}" srcOrd="4" destOrd="0" presId="urn:microsoft.com/office/officeart/2005/8/layout/lProcess3"/>
    <dgm:cxn modelId="{5CDF5A6B-F616-4B61-94B5-9A21A1503E78}" type="presParOf" srcId="{B3402B2A-05BF-4E86-A1A5-132ECA6C11B3}" destId="{E5D4491C-BD9E-4108-9D25-DDED66E4B11F}" srcOrd="5" destOrd="0" presId="urn:microsoft.com/office/officeart/2005/8/layout/lProcess3"/>
    <dgm:cxn modelId="{931A02CD-F0A1-4B88-A36E-A1A5C1D89E3C}" type="presParOf" srcId="{B3402B2A-05BF-4E86-A1A5-132ECA6C11B3}" destId="{FFDFC0C7-FA43-45DA-8027-F5ED9271EB1D}" srcOrd="6" destOrd="0" presId="urn:microsoft.com/office/officeart/2005/8/layout/lProcess3"/>
    <dgm:cxn modelId="{7014CF74-1697-4609-9F77-927F11675B39}" type="presParOf" srcId="{B3402B2A-05BF-4E86-A1A5-132ECA6C11B3}" destId="{6A00EFA1-86F3-4AAD-96C1-3478E899DFF5}" srcOrd="7" destOrd="0" presId="urn:microsoft.com/office/officeart/2005/8/layout/lProcess3"/>
    <dgm:cxn modelId="{4F2900BF-99CB-43A0-A418-ABBC04BD8CCA}" type="presParOf" srcId="{B3402B2A-05BF-4E86-A1A5-132ECA6C11B3}" destId="{2BA8DCC1-1FED-423C-AEA1-6CA0CEDD53D6}" srcOrd="8" destOrd="0" presId="urn:microsoft.com/office/officeart/2005/8/layout/lProcess3"/>
    <dgm:cxn modelId="{FF35E6C6-BBC0-4385-AE35-D462B63C5AA5}" type="presParOf" srcId="{9F1248A4-04F3-4A90-BC16-A494BF7B1FDC}" destId="{7FE8021C-D117-448F-9521-CF0B910B893E}" srcOrd="7" destOrd="0" presId="urn:microsoft.com/office/officeart/2005/8/layout/lProcess3"/>
    <dgm:cxn modelId="{A3DEDEF2-B831-49A8-BD6A-FBDE9B0A21DA}" type="presParOf" srcId="{9F1248A4-04F3-4A90-BC16-A494BF7B1FDC}" destId="{D43A224F-C6E1-4EC7-822D-75DA2E64ED1D}" srcOrd="8" destOrd="0" presId="urn:microsoft.com/office/officeart/2005/8/layout/lProcess3"/>
    <dgm:cxn modelId="{FC7653D5-34AD-4FBA-9A0F-B4919A2248CB}" type="presParOf" srcId="{D43A224F-C6E1-4EC7-822D-75DA2E64ED1D}" destId="{DDB6E7FF-FD8B-4774-96FF-7B8A3BA90D05}" srcOrd="0" destOrd="0" presId="urn:microsoft.com/office/officeart/2005/8/layout/lProcess3"/>
    <dgm:cxn modelId="{A8307A49-1069-4394-B853-CCDCABDAFE61}" type="presParOf" srcId="{D43A224F-C6E1-4EC7-822D-75DA2E64ED1D}" destId="{31841D8C-C6C1-4B20-BA1E-ECC27EE97574}" srcOrd="1" destOrd="0" presId="urn:microsoft.com/office/officeart/2005/8/layout/lProcess3"/>
    <dgm:cxn modelId="{9C1150B3-6A61-45D0-8EDD-97F9DE79E98C}" type="presParOf" srcId="{D43A224F-C6E1-4EC7-822D-75DA2E64ED1D}" destId="{C10AD77A-DA50-4172-A698-F45E4B9DD574}" srcOrd="2" destOrd="0" presId="urn:microsoft.com/office/officeart/2005/8/layout/lProcess3"/>
    <dgm:cxn modelId="{CD51724B-5C93-4AFC-BE46-5DA6FCE321F7}" type="presParOf" srcId="{D43A224F-C6E1-4EC7-822D-75DA2E64ED1D}" destId="{E14A2C9B-6BE8-446B-B8CB-6882D98ED8A0}" srcOrd="3" destOrd="0" presId="urn:microsoft.com/office/officeart/2005/8/layout/lProcess3"/>
    <dgm:cxn modelId="{DDBC8F17-1947-4A09-8204-2BA3D2E4F055}" type="presParOf" srcId="{D43A224F-C6E1-4EC7-822D-75DA2E64ED1D}" destId="{ACDA4A2B-68D2-4519-AA29-037936A9BFD7}" srcOrd="4" destOrd="0" presId="urn:microsoft.com/office/officeart/2005/8/layout/lProcess3"/>
    <dgm:cxn modelId="{3156D0B3-7F02-41C3-83ED-9D38FD9B666B}" type="presParOf" srcId="{D43A224F-C6E1-4EC7-822D-75DA2E64ED1D}" destId="{DB4336EE-DC3E-4837-9D8B-57D6BC30FFB1}" srcOrd="5" destOrd="0" presId="urn:microsoft.com/office/officeart/2005/8/layout/lProcess3"/>
    <dgm:cxn modelId="{D2775FC7-30BE-440B-8668-60F6E998CA86}" type="presParOf" srcId="{D43A224F-C6E1-4EC7-822D-75DA2E64ED1D}" destId="{97C29776-F679-46BA-B2A9-568788ADD7A7}" srcOrd="6" destOrd="0" presId="urn:microsoft.com/office/officeart/2005/8/layout/lProcess3"/>
    <dgm:cxn modelId="{D6F838D8-6E32-4CF2-85D7-20D230C0C6F7}" type="presParOf" srcId="{D43A224F-C6E1-4EC7-822D-75DA2E64ED1D}" destId="{54039943-75FA-41E3-965B-2CD8863F8696}" srcOrd="7" destOrd="0" presId="urn:microsoft.com/office/officeart/2005/8/layout/lProcess3"/>
    <dgm:cxn modelId="{625CDF22-41AF-45A3-8D71-8A4329FFEB1A}" type="presParOf" srcId="{D43A224F-C6E1-4EC7-822D-75DA2E64ED1D}" destId="{0FA63D78-3F32-4B25-8C01-C40B46EF6421}" srcOrd="8" destOrd="0" presId="urn:microsoft.com/office/officeart/2005/8/layout/lProcess3"/>
    <dgm:cxn modelId="{BAED2EF0-8EDA-45BE-B564-98B070F391B8}" type="presParOf" srcId="{D43A224F-C6E1-4EC7-822D-75DA2E64ED1D}" destId="{0C5CDF46-759A-45B3-B7E5-D1DCD2440246}" srcOrd="9" destOrd="0" presId="urn:microsoft.com/office/officeart/2005/8/layout/lProcess3"/>
    <dgm:cxn modelId="{12F00ED6-F5D2-40ED-81F6-055C78A53925}" type="presParOf" srcId="{D43A224F-C6E1-4EC7-822D-75DA2E64ED1D}" destId="{E85F6917-9CFD-45EC-B538-17882370BDA8}" srcOrd="10" destOrd="0" presId="urn:microsoft.com/office/officeart/2005/8/layout/lProcess3"/>
    <dgm:cxn modelId="{D3FF0F2F-05F2-4337-8168-DFE8EFAAFA1F}" type="presParOf" srcId="{9F1248A4-04F3-4A90-BC16-A494BF7B1FDC}" destId="{D7400FB6-C9B6-4117-B5A9-CFD9408C80EC}" srcOrd="9" destOrd="0" presId="urn:microsoft.com/office/officeart/2005/8/layout/lProcess3"/>
    <dgm:cxn modelId="{3CF77B58-4618-4DEA-848D-D9FE44DA986A}" type="presParOf" srcId="{9F1248A4-04F3-4A90-BC16-A494BF7B1FDC}" destId="{856B14AB-CA13-458D-ADB5-E2E5130FFDD1}" srcOrd="10" destOrd="0" presId="urn:microsoft.com/office/officeart/2005/8/layout/lProcess3"/>
    <dgm:cxn modelId="{15C925C4-EC47-4D9F-B873-E36588082F24}" type="presParOf" srcId="{856B14AB-CA13-458D-ADB5-E2E5130FFDD1}" destId="{EAF890D8-13E1-4CC3-89D6-475C24E6C166}" srcOrd="0" destOrd="0" presId="urn:microsoft.com/office/officeart/2005/8/layout/lProcess3"/>
    <dgm:cxn modelId="{EE10D126-0FBD-44D3-AAD9-C5293AA7DA82}" type="presParOf" srcId="{856B14AB-CA13-458D-ADB5-E2E5130FFDD1}" destId="{F8814B05-E0C0-4778-910B-1ABF3842EC42}" srcOrd="1" destOrd="0" presId="urn:microsoft.com/office/officeart/2005/8/layout/lProcess3"/>
    <dgm:cxn modelId="{23B736DE-F21F-4D94-A0CF-186EB2827764}" type="presParOf" srcId="{856B14AB-CA13-458D-ADB5-E2E5130FFDD1}" destId="{BD23D2F0-D421-4D96-A74C-07164C39485D}" srcOrd="2" destOrd="0" presId="urn:microsoft.com/office/officeart/2005/8/layout/lProcess3"/>
    <dgm:cxn modelId="{EB60139E-E31A-4385-BDF8-2969BB1DC13D}" type="presParOf" srcId="{856B14AB-CA13-458D-ADB5-E2E5130FFDD1}" destId="{A1FA13B9-07A3-4B69-8624-90853F6334A1}" srcOrd="3" destOrd="0" presId="urn:microsoft.com/office/officeart/2005/8/layout/lProcess3"/>
    <dgm:cxn modelId="{9902F788-306B-49D3-BC8E-9AB9E2D6A6E8}" type="presParOf" srcId="{856B14AB-CA13-458D-ADB5-E2E5130FFDD1}" destId="{3CC73E4D-885B-41E9-9616-9B62EE139F66}" srcOrd="4" destOrd="0" presId="urn:microsoft.com/office/officeart/2005/8/layout/lProcess3"/>
    <dgm:cxn modelId="{59A8486D-A945-4A19-B3C0-65B284925C14}" type="presParOf" srcId="{856B14AB-CA13-458D-ADB5-E2E5130FFDD1}" destId="{C39C0ABC-3EFD-4DC0-9744-24CADC2D0597}" srcOrd="5" destOrd="0" presId="urn:microsoft.com/office/officeart/2005/8/layout/lProcess3"/>
    <dgm:cxn modelId="{23DD18EE-A96C-4820-895D-CD50E06BC322}" type="presParOf" srcId="{856B14AB-CA13-458D-ADB5-E2E5130FFDD1}" destId="{0720DB97-27AC-4DA4-A605-AE79D092E20F}" srcOrd="6" destOrd="0" presId="urn:microsoft.com/office/officeart/2005/8/layout/lProcess3"/>
    <dgm:cxn modelId="{9FDF7E6B-6D14-484F-B200-16AFB0A49852}" type="presParOf" srcId="{856B14AB-CA13-458D-ADB5-E2E5130FFDD1}" destId="{5DE0B40D-E299-450D-9920-232984C04770}" srcOrd="7" destOrd="0" presId="urn:microsoft.com/office/officeart/2005/8/layout/lProcess3"/>
    <dgm:cxn modelId="{3949F133-6B65-46F3-BF12-114DDFE45949}" type="presParOf" srcId="{856B14AB-CA13-458D-ADB5-E2E5130FFDD1}" destId="{21477642-5338-4D28-AE83-B69BC403931C}" srcOrd="8" destOrd="0" presId="urn:microsoft.com/office/officeart/2005/8/layout/lProcess3"/>
    <dgm:cxn modelId="{EF31BE3A-971A-4F9A-904E-B9F08451EA00}" type="presParOf" srcId="{856B14AB-CA13-458D-ADB5-E2E5130FFDD1}" destId="{3421CD09-9376-4EDA-8FE5-5E0E02674E9D}" srcOrd="9" destOrd="0" presId="urn:microsoft.com/office/officeart/2005/8/layout/lProcess3"/>
    <dgm:cxn modelId="{9679C7A0-3F0F-4472-AD40-C34B2D145B07}" type="presParOf" srcId="{856B14AB-CA13-458D-ADB5-E2E5130FFDD1}" destId="{29420C8F-2822-4F8C-8067-0416ABAA6515}" srcOrd="10" destOrd="0" presId="urn:microsoft.com/office/officeart/2005/8/layout/lProcess3"/>
    <dgm:cxn modelId="{331DA09F-58D1-4A94-8DEF-1E1C3E2CB047}" type="presParOf" srcId="{9F1248A4-04F3-4A90-BC16-A494BF7B1FDC}" destId="{E8407F9D-58EC-4E9B-8B35-BA289F0CFA54}" srcOrd="11" destOrd="0" presId="urn:microsoft.com/office/officeart/2005/8/layout/lProcess3"/>
    <dgm:cxn modelId="{8D68496D-810B-44F4-A8C8-05C6AB6D619B}" type="presParOf" srcId="{9F1248A4-04F3-4A90-BC16-A494BF7B1FDC}" destId="{BE3EE6E7-5EB6-4A1F-A327-8939B424379F}" srcOrd="12" destOrd="0" presId="urn:microsoft.com/office/officeart/2005/8/layout/lProcess3"/>
    <dgm:cxn modelId="{6473A4A8-FD4A-43F9-BAF1-83649DCB2A93}" type="presParOf" srcId="{BE3EE6E7-5EB6-4A1F-A327-8939B424379F}" destId="{9679E8CC-84B1-4376-8E61-56827FE431DF}" srcOrd="0" destOrd="0" presId="urn:microsoft.com/office/officeart/2005/8/layout/lProcess3"/>
    <dgm:cxn modelId="{F88B9410-B041-4E59-99B8-0D2E500EED8D}" type="presParOf" srcId="{BE3EE6E7-5EB6-4A1F-A327-8939B424379F}" destId="{14AA211C-4EC9-46AB-9FC4-FA361B85B640}" srcOrd="1" destOrd="0" presId="urn:microsoft.com/office/officeart/2005/8/layout/lProcess3"/>
    <dgm:cxn modelId="{1FD800AA-ED31-44A2-ADC2-FBAFB63DA2EB}" type="presParOf" srcId="{BE3EE6E7-5EB6-4A1F-A327-8939B424379F}" destId="{BB582FB3-0745-4066-96F2-4257931E9408}" srcOrd="2" destOrd="0" presId="urn:microsoft.com/office/officeart/2005/8/layout/lProcess3"/>
    <dgm:cxn modelId="{F9BB5F26-CC7D-40EC-9658-F64C36133246}" type="presParOf" srcId="{BE3EE6E7-5EB6-4A1F-A327-8939B424379F}" destId="{69A22784-888F-4931-B34F-17976C2A6EF1}" srcOrd="3" destOrd="0" presId="urn:microsoft.com/office/officeart/2005/8/layout/lProcess3"/>
    <dgm:cxn modelId="{C6C94460-45D3-44BB-85D1-B8509C26D398}" type="presParOf" srcId="{BE3EE6E7-5EB6-4A1F-A327-8939B424379F}" destId="{C55A350F-1F74-42CA-95F6-9DA00E88DCBD}" srcOrd="4" destOrd="0" presId="urn:microsoft.com/office/officeart/2005/8/layout/lProcess3"/>
    <dgm:cxn modelId="{DE3E4BE2-D3F9-4C63-8B2C-979BF7C3FDAA}" type="presParOf" srcId="{BE3EE6E7-5EB6-4A1F-A327-8939B424379F}" destId="{D5B9C923-1D18-43FE-B3C0-B0C2F41ED3C6}" srcOrd="5" destOrd="0" presId="urn:microsoft.com/office/officeart/2005/8/layout/lProcess3"/>
    <dgm:cxn modelId="{6013C7EF-7C19-4E6D-943A-83576A7DF229}" type="presParOf" srcId="{BE3EE6E7-5EB6-4A1F-A327-8939B424379F}" destId="{53549837-BD2D-4141-BCD4-B480AD05C841}" srcOrd="6" destOrd="0" presId="urn:microsoft.com/office/officeart/2005/8/layout/lProcess3"/>
    <dgm:cxn modelId="{44E4A621-72C7-4073-879F-665975B48FCD}" type="presParOf" srcId="{BE3EE6E7-5EB6-4A1F-A327-8939B424379F}" destId="{E1B6315C-BD95-44CE-A018-8EFEC26BD989}" srcOrd="7" destOrd="0" presId="urn:microsoft.com/office/officeart/2005/8/layout/lProcess3"/>
    <dgm:cxn modelId="{C26C224C-2031-460F-800B-40B339FC9B7C}" type="presParOf" srcId="{BE3EE6E7-5EB6-4A1F-A327-8939B424379F}" destId="{2A526D6A-B139-4CA0-9BF7-62C28103ACA6}" srcOrd="8" destOrd="0" presId="urn:microsoft.com/office/officeart/2005/8/layout/lProcess3"/>
    <dgm:cxn modelId="{6B1E3AAC-9BB0-444D-8E00-CC8E1BAC5F06}" type="presParOf" srcId="{BE3EE6E7-5EB6-4A1F-A327-8939B424379F}" destId="{9D1773D7-6D64-4051-B388-4036ACC2B2AC}" srcOrd="9" destOrd="0" presId="urn:microsoft.com/office/officeart/2005/8/layout/lProcess3"/>
    <dgm:cxn modelId="{00647729-6671-46AD-8B0A-FC37F85C8C87}" type="presParOf" srcId="{BE3EE6E7-5EB6-4A1F-A327-8939B424379F}" destId="{FECACDED-C100-4EED-926B-DF0287DDBC18}" srcOrd="1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CEEF2-DA4E-4AFC-9E4C-E9A7F5E488BE}">
      <dsp:nvSpPr>
        <dsp:cNvPr id="0" name=""/>
        <dsp:cNvSpPr/>
      </dsp:nvSpPr>
      <dsp:spPr>
        <a:xfrm>
          <a:off x="17876" y="1500"/>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FY21</a:t>
          </a:r>
        </a:p>
      </dsp:txBody>
      <dsp:txXfrm>
        <a:off x="362115" y="1500"/>
        <a:ext cx="1032719" cy="688478"/>
      </dsp:txXfrm>
    </dsp:sp>
    <dsp:sp modelId="{337DD83D-3EC6-4352-B003-8E90F3D7047D}">
      <dsp:nvSpPr>
        <dsp:cNvPr id="0" name=""/>
        <dsp:cNvSpPr/>
      </dsp:nvSpPr>
      <dsp:spPr>
        <a:xfrm>
          <a:off x="1515318" y="60021"/>
          <a:ext cx="3044447"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l" defTabSz="444500" rtl="0">
            <a:lnSpc>
              <a:spcPct val="90000"/>
            </a:lnSpc>
            <a:spcBef>
              <a:spcPct val="0"/>
            </a:spcBef>
            <a:spcAft>
              <a:spcPct val="35000"/>
            </a:spcAft>
          </a:pPr>
          <a:r>
            <a:rPr lang="en-US" sz="1000" b="1" kern="1200" dirty="0"/>
            <a:t>Review/Update Planning Docs if Necessary; Select Planning Consultant</a:t>
          </a:r>
        </a:p>
      </dsp:txBody>
      <dsp:txXfrm>
        <a:off x="1801037" y="60021"/>
        <a:ext cx="2473010" cy="571437"/>
      </dsp:txXfrm>
    </dsp:sp>
    <dsp:sp modelId="{A10F6C38-2B56-4B74-B043-EB61A34001C3}">
      <dsp:nvSpPr>
        <dsp:cNvPr id="0" name=""/>
        <dsp:cNvSpPr/>
      </dsp:nvSpPr>
      <dsp:spPr>
        <a:xfrm>
          <a:off x="4359762" y="60021"/>
          <a:ext cx="207230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Is project eligible,  justified, &amp; economically feasible?</a:t>
          </a:r>
        </a:p>
      </dsp:txBody>
      <dsp:txXfrm>
        <a:off x="4645481" y="60021"/>
        <a:ext cx="1500866" cy="571437"/>
      </dsp:txXfrm>
    </dsp:sp>
    <dsp:sp modelId="{7DF88201-B5B3-4596-A5C4-7BDA2F95DE2A}">
      <dsp:nvSpPr>
        <dsp:cNvPr id="0" name=""/>
        <dsp:cNvSpPr/>
      </dsp:nvSpPr>
      <dsp:spPr>
        <a:xfrm>
          <a:off x="6232063" y="60021"/>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dirty="0"/>
            <a:t>Communicate with users &amp; tenants</a:t>
          </a:r>
        </a:p>
      </dsp:txBody>
      <dsp:txXfrm>
        <a:off x="6517782" y="60021"/>
        <a:ext cx="857156" cy="571437"/>
      </dsp:txXfrm>
    </dsp:sp>
    <dsp:sp modelId="{D73B4BB8-F682-4AB4-92E0-2697DA68EBF2}">
      <dsp:nvSpPr>
        <dsp:cNvPr id="0" name=""/>
        <dsp:cNvSpPr/>
      </dsp:nvSpPr>
      <dsp:spPr>
        <a:xfrm>
          <a:off x="7460654" y="60021"/>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dirty="0"/>
            <a:t>Forecast and Critical Aircraft Approval</a:t>
          </a:r>
        </a:p>
      </dsp:txBody>
      <dsp:txXfrm>
        <a:off x="7746373" y="60021"/>
        <a:ext cx="857156" cy="571437"/>
      </dsp:txXfrm>
    </dsp:sp>
    <dsp:sp modelId="{E48EFBEB-BF49-4807-9BA5-67DD1BBF402F}">
      <dsp:nvSpPr>
        <dsp:cNvPr id="0" name=""/>
        <dsp:cNvSpPr/>
      </dsp:nvSpPr>
      <dsp:spPr>
        <a:xfrm>
          <a:off x="17876" y="786366"/>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FY22</a:t>
          </a:r>
        </a:p>
      </dsp:txBody>
      <dsp:txXfrm>
        <a:off x="362115" y="786366"/>
        <a:ext cx="1032719" cy="688478"/>
      </dsp:txXfrm>
    </dsp:sp>
    <dsp:sp modelId="{5B94F4D4-B650-4383-99BE-3199C74F40A8}">
      <dsp:nvSpPr>
        <dsp:cNvPr id="0" name=""/>
        <dsp:cNvSpPr/>
      </dsp:nvSpPr>
      <dsp:spPr>
        <a:xfrm>
          <a:off x="1515318" y="844887"/>
          <a:ext cx="1797970"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Finalize Planning</a:t>
          </a:r>
        </a:p>
      </dsp:txBody>
      <dsp:txXfrm>
        <a:off x="1801037" y="844887"/>
        <a:ext cx="1226533" cy="571437"/>
      </dsp:txXfrm>
    </dsp:sp>
    <dsp:sp modelId="{DFF1CCFE-4237-4CA7-9B0E-4B2010C47C2A}">
      <dsp:nvSpPr>
        <dsp:cNvPr id="0" name=""/>
        <dsp:cNvSpPr/>
      </dsp:nvSpPr>
      <dsp:spPr>
        <a:xfrm>
          <a:off x="3113286" y="84488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Should be on 5-Yr CIP</a:t>
          </a:r>
        </a:p>
      </dsp:txBody>
      <dsp:txXfrm>
        <a:off x="3399005" y="844887"/>
        <a:ext cx="857156" cy="571437"/>
      </dsp:txXfrm>
    </dsp:sp>
    <dsp:sp modelId="{BDE2C0D2-6625-4146-AA92-C8AE20DF514F}">
      <dsp:nvSpPr>
        <dsp:cNvPr id="0" name=""/>
        <dsp:cNvSpPr/>
      </dsp:nvSpPr>
      <dsp:spPr>
        <a:xfrm>
          <a:off x="4341876" y="84488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Is BCA Needed?</a:t>
          </a:r>
        </a:p>
      </dsp:txBody>
      <dsp:txXfrm>
        <a:off x="4627595" y="844887"/>
        <a:ext cx="857156" cy="571437"/>
      </dsp:txXfrm>
    </dsp:sp>
    <dsp:sp modelId="{EF0568D7-2317-4469-B395-F032CEA0E624}">
      <dsp:nvSpPr>
        <dsp:cNvPr id="0" name=""/>
        <dsp:cNvSpPr/>
      </dsp:nvSpPr>
      <dsp:spPr>
        <a:xfrm>
          <a:off x="5570467" y="844887"/>
          <a:ext cx="1672626"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Initiate NEPA</a:t>
          </a:r>
        </a:p>
      </dsp:txBody>
      <dsp:txXfrm>
        <a:off x="5856186" y="844887"/>
        <a:ext cx="1101189" cy="571437"/>
      </dsp:txXfrm>
    </dsp:sp>
    <dsp:sp modelId="{45E5D447-1278-4A3C-9B99-8E3E0CC92424}">
      <dsp:nvSpPr>
        <dsp:cNvPr id="0" name=""/>
        <dsp:cNvSpPr/>
      </dsp:nvSpPr>
      <dsp:spPr>
        <a:xfrm>
          <a:off x="7043090" y="84488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Identify Funding Sources</a:t>
          </a:r>
        </a:p>
      </dsp:txBody>
      <dsp:txXfrm>
        <a:off x="7328809" y="844887"/>
        <a:ext cx="857156" cy="571437"/>
      </dsp:txXfrm>
    </dsp:sp>
    <dsp:sp modelId="{102F1C52-2F03-4664-9ACB-8A0173FCCCA3}">
      <dsp:nvSpPr>
        <dsp:cNvPr id="0" name=""/>
        <dsp:cNvSpPr/>
      </dsp:nvSpPr>
      <dsp:spPr>
        <a:xfrm>
          <a:off x="17876" y="1571232"/>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FY23</a:t>
          </a:r>
        </a:p>
      </dsp:txBody>
      <dsp:txXfrm>
        <a:off x="362115" y="1571232"/>
        <a:ext cx="1032719" cy="688478"/>
      </dsp:txXfrm>
    </dsp:sp>
    <dsp:sp modelId="{13098F02-7922-4AE4-8637-694FAAE327DF}">
      <dsp:nvSpPr>
        <dsp:cNvPr id="0" name=""/>
        <dsp:cNvSpPr/>
      </dsp:nvSpPr>
      <dsp:spPr>
        <a:xfrm>
          <a:off x="1515318" y="1629753"/>
          <a:ext cx="1718726"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Finalize NEPA</a:t>
          </a:r>
        </a:p>
      </dsp:txBody>
      <dsp:txXfrm>
        <a:off x="1801037" y="1629753"/>
        <a:ext cx="1147289" cy="571437"/>
      </dsp:txXfrm>
    </dsp:sp>
    <dsp:sp modelId="{66108694-790B-49D3-B6B6-4DE6192006C6}">
      <dsp:nvSpPr>
        <dsp:cNvPr id="0" name=""/>
        <dsp:cNvSpPr/>
      </dsp:nvSpPr>
      <dsp:spPr>
        <a:xfrm>
          <a:off x="3034042" y="1629753"/>
          <a:ext cx="1659140"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Start Land Acquisition</a:t>
          </a:r>
        </a:p>
      </dsp:txBody>
      <dsp:txXfrm>
        <a:off x="3319761" y="1629753"/>
        <a:ext cx="1087703" cy="571437"/>
      </dsp:txXfrm>
    </dsp:sp>
    <dsp:sp modelId="{A480847F-0B98-4E1F-B510-D14F44FF63D5}">
      <dsp:nvSpPr>
        <dsp:cNvPr id="0" name=""/>
        <dsp:cNvSpPr/>
      </dsp:nvSpPr>
      <dsp:spPr>
        <a:xfrm>
          <a:off x="17876" y="2356098"/>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FY24</a:t>
          </a:r>
        </a:p>
      </dsp:txBody>
      <dsp:txXfrm>
        <a:off x="362115" y="2356098"/>
        <a:ext cx="1032719" cy="688478"/>
      </dsp:txXfrm>
    </dsp:sp>
    <dsp:sp modelId="{2E67F4AB-8417-49E4-95D7-AB1778F85278}">
      <dsp:nvSpPr>
        <dsp:cNvPr id="0" name=""/>
        <dsp:cNvSpPr/>
      </dsp:nvSpPr>
      <dsp:spPr>
        <a:xfrm>
          <a:off x="1515318" y="2414619"/>
          <a:ext cx="1584624"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Finalize Land </a:t>
          </a:r>
          <a:r>
            <a:rPr lang="en-US" sz="1000" b="1" kern="1200" err="1"/>
            <a:t>Acq</a:t>
          </a:r>
          <a:r>
            <a:rPr lang="en-US" sz="1000" b="1" kern="1200"/>
            <a:t>.</a:t>
          </a:r>
        </a:p>
      </dsp:txBody>
      <dsp:txXfrm>
        <a:off x="1801037" y="2414619"/>
        <a:ext cx="1013187" cy="571437"/>
      </dsp:txXfrm>
    </dsp:sp>
    <dsp:sp modelId="{F17854DD-B226-4A07-AE31-C598746D9976}">
      <dsp:nvSpPr>
        <dsp:cNvPr id="0" name=""/>
        <dsp:cNvSpPr/>
      </dsp:nvSpPr>
      <dsp:spPr>
        <a:xfrm>
          <a:off x="2899940" y="2414619"/>
          <a:ext cx="1864729"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Select Consult for Design/Construction</a:t>
          </a:r>
        </a:p>
      </dsp:txBody>
      <dsp:txXfrm>
        <a:off x="3185659" y="2414619"/>
        <a:ext cx="1293292" cy="571437"/>
      </dsp:txXfrm>
    </dsp:sp>
    <dsp:sp modelId="{FFDFC0C7-FA43-45DA-8027-F5ED9271EB1D}">
      <dsp:nvSpPr>
        <dsp:cNvPr id="0" name=""/>
        <dsp:cNvSpPr/>
      </dsp:nvSpPr>
      <dsp:spPr>
        <a:xfrm>
          <a:off x="4564666" y="2414619"/>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Is DBE Program Current?</a:t>
          </a:r>
        </a:p>
      </dsp:txBody>
      <dsp:txXfrm>
        <a:off x="4850385" y="2414619"/>
        <a:ext cx="857156" cy="571437"/>
      </dsp:txXfrm>
    </dsp:sp>
    <dsp:sp modelId="{2BA8DCC1-1FED-423C-AEA1-6CA0CEDD53D6}">
      <dsp:nvSpPr>
        <dsp:cNvPr id="0" name=""/>
        <dsp:cNvSpPr/>
      </dsp:nvSpPr>
      <dsp:spPr>
        <a:xfrm>
          <a:off x="5793256" y="2414619"/>
          <a:ext cx="1604139"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Update/Revise Project Costs</a:t>
          </a:r>
        </a:p>
      </dsp:txBody>
      <dsp:txXfrm>
        <a:off x="6078975" y="2414619"/>
        <a:ext cx="1032702" cy="571437"/>
      </dsp:txXfrm>
    </dsp:sp>
    <dsp:sp modelId="{DDB6E7FF-FD8B-4774-96FF-7B8A3BA90D05}">
      <dsp:nvSpPr>
        <dsp:cNvPr id="0" name=""/>
        <dsp:cNvSpPr/>
      </dsp:nvSpPr>
      <dsp:spPr>
        <a:xfrm>
          <a:off x="17876" y="3140964"/>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FY25</a:t>
          </a:r>
        </a:p>
      </dsp:txBody>
      <dsp:txXfrm>
        <a:off x="362115" y="3140964"/>
        <a:ext cx="1032719" cy="688478"/>
      </dsp:txXfrm>
    </dsp:sp>
    <dsp:sp modelId="{C10AD77A-DA50-4172-A698-F45E4B9DD574}">
      <dsp:nvSpPr>
        <dsp:cNvPr id="0" name=""/>
        <dsp:cNvSpPr/>
      </dsp:nvSpPr>
      <dsp:spPr>
        <a:xfrm>
          <a:off x="1515318" y="3199485"/>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Is Project Still Valid?</a:t>
          </a:r>
        </a:p>
      </dsp:txBody>
      <dsp:txXfrm>
        <a:off x="1801037" y="3199485"/>
        <a:ext cx="857156" cy="571437"/>
      </dsp:txXfrm>
    </dsp:sp>
    <dsp:sp modelId="{ACDA4A2B-68D2-4519-AA29-037936A9BFD7}">
      <dsp:nvSpPr>
        <dsp:cNvPr id="0" name=""/>
        <dsp:cNvSpPr/>
      </dsp:nvSpPr>
      <dsp:spPr>
        <a:xfrm>
          <a:off x="2743909" y="3199485"/>
          <a:ext cx="1800799"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Scope Design &amp; AGIS Requirements</a:t>
          </a:r>
        </a:p>
      </dsp:txBody>
      <dsp:txXfrm>
        <a:off x="3029628" y="3199485"/>
        <a:ext cx="1229362" cy="571437"/>
      </dsp:txXfrm>
    </dsp:sp>
    <dsp:sp modelId="{97C29776-F679-46BA-B2A9-568788ADD7A7}">
      <dsp:nvSpPr>
        <dsp:cNvPr id="0" name=""/>
        <dsp:cNvSpPr/>
      </dsp:nvSpPr>
      <dsp:spPr>
        <a:xfrm>
          <a:off x="4344705" y="3199485"/>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Design</a:t>
          </a:r>
        </a:p>
      </dsp:txBody>
      <dsp:txXfrm>
        <a:off x="4630424" y="3199485"/>
        <a:ext cx="857156" cy="571437"/>
      </dsp:txXfrm>
    </dsp:sp>
    <dsp:sp modelId="{0FA63D78-3F32-4B25-8C01-C40B46EF6421}">
      <dsp:nvSpPr>
        <dsp:cNvPr id="0" name=""/>
        <dsp:cNvSpPr/>
      </dsp:nvSpPr>
      <dsp:spPr>
        <a:xfrm>
          <a:off x="5573296" y="3199485"/>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Reimbursable Agreement?</a:t>
          </a:r>
        </a:p>
      </dsp:txBody>
      <dsp:txXfrm>
        <a:off x="5859015" y="3199485"/>
        <a:ext cx="857156" cy="571437"/>
      </dsp:txXfrm>
    </dsp:sp>
    <dsp:sp modelId="{E85F6917-9CFD-45EC-B538-17882370BDA8}">
      <dsp:nvSpPr>
        <dsp:cNvPr id="0" name=""/>
        <dsp:cNvSpPr/>
      </dsp:nvSpPr>
      <dsp:spPr>
        <a:xfrm>
          <a:off x="6801886" y="3199485"/>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Request New IAPs</a:t>
          </a:r>
        </a:p>
      </dsp:txBody>
      <dsp:txXfrm>
        <a:off x="7087605" y="3199485"/>
        <a:ext cx="857156" cy="571437"/>
      </dsp:txXfrm>
    </dsp:sp>
    <dsp:sp modelId="{EAF890D8-13E1-4CC3-89D6-475C24E6C166}">
      <dsp:nvSpPr>
        <dsp:cNvPr id="0" name=""/>
        <dsp:cNvSpPr/>
      </dsp:nvSpPr>
      <dsp:spPr>
        <a:xfrm>
          <a:off x="17876" y="3925830"/>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FY26</a:t>
          </a:r>
        </a:p>
      </dsp:txBody>
      <dsp:txXfrm>
        <a:off x="362115" y="3925830"/>
        <a:ext cx="1032719" cy="688478"/>
      </dsp:txXfrm>
    </dsp:sp>
    <dsp:sp modelId="{BD23D2F0-D421-4D96-A74C-07164C39485D}">
      <dsp:nvSpPr>
        <dsp:cNvPr id="0" name=""/>
        <dsp:cNvSpPr/>
      </dsp:nvSpPr>
      <dsp:spPr>
        <a:xfrm>
          <a:off x="1515318" y="3984351"/>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Ongoing Design</a:t>
          </a:r>
        </a:p>
      </dsp:txBody>
      <dsp:txXfrm>
        <a:off x="1801037" y="3984351"/>
        <a:ext cx="857156" cy="571437"/>
      </dsp:txXfrm>
    </dsp:sp>
    <dsp:sp modelId="{3CC73E4D-885B-41E9-9616-9B62EE139F66}">
      <dsp:nvSpPr>
        <dsp:cNvPr id="0" name=""/>
        <dsp:cNvSpPr/>
      </dsp:nvSpPr>
      <dsp:spPr>
        <a:xfrm>
          <a:off x="2743909" y="3984351"/>
          <a:ext cx="1534552"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Update/Revise Project Costs</a:t>
          </a:r>
        </a:p>
      </dsp:txBody>
      <dsp:txXfrm>
        <a:off x="3029628" y="3984351"/>
        <a:ext cx="963115" cy="571437"/>
      </dsp:txXfrm>
    </dsp:sp>
    <dsp:sp modelId="{0720DB97-27AC-4DA4-A605-AE79D092E20F}">
      <dsp:nvSpPr>
        <dsp:cNvPr id="0" name=""/>
        <dsp:cNvSpPr/>
      </dsp:nvSpPr>
      <dsp:spPr>
        <a:xfrm>
          <a:off x="4078458" y="3984351"/>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Coordinate Reimbursable</a:t>
          </a:r>
        </a:p>
      </dsp:txBody>
      <dsp:txXfrm>
        <a:off x="4364177" y="3984351"/>
        <a:ext cx="857156" cy="571437"/>
      </dsp:txXfrm>
    </dsp:sp>
    <dsp:sp modelId="{21477642-5338-4D28-AE83-B69BC403931C}">
      <dsp:nvSpPr>
        <dsp:cNvPr id="0" name=""/>
        <dsp:cNvSpPr/>
      </dsp:nvSpPr>
      <dsp:spPr>
        <a:xfrm>
          <a:off x="5307049" y="3984351"/>
          <a:ext cx="1642682"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Ensure AGIS Survey is Complete</a:t>
          </a:r>
        </a:p>
      </dsp:txBody>
      <dsp:txXfrm>
        <a:off x="5592768" y="3984351"/>
        <a:ext cx="1071245" cy="571437"/>
      </dsp:txXfrm>
    </dsp:sp>
    <dsp:sp modelId="{29420C8F-2822-4F8C-8067-0416ABAA6515}">
      <dsp:nvSpPr>
        <dsp:cNvPr id="0" name=""/>
        <dsp:cNvSpPr/>
      </dsp:nvSpPr>
      <dsp:spPr>
        <a:xfrm>
          <a:off x="6749728" y="3984351"/>
          <a:ext cx="2151262"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Coordinate Project Timeline with Flight Procedures </a:t>
          </a:r>
        </a:p>
      </dsp:txBody>
      <dsp:txXfrm>
        <a:off x="7035447" y="3984351"/>
        <a:ext cx="1579825" cy="571437"/>
      </dsp:txXfrm>
    </dsp:sp>
    <dsp:sp modelId="{9679E8CC-84B1-4376-8E61-56827FE431DF}">
      <dsp:nvSpPr>
        <dsp:cNvPr id="0" name=""/>
        <dsp:cNvSpPr/>
      </dsp:nvSpPr>
      <dsp:spPr>
        <a:xfrm>
          <a:off x="17876" y="4710696"/>
          <a:ext cx="1721197" cy="688478"/>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0" bIns="24765" numCol="1" spcCol="1270" anchor="ctr" anchorCtr="0">
          <a:noAutofit/>
        </a:bodyPr>
        <a:lstStyle/>
        <a:p>
          <a:pPr lvl="0" algn="ctr" defTabSz="1733550" rtl="0">
            <a:lnSpc>
              <a:spcPct val="90000"/>
            </a:lnSpc>
            <a:spcBef>
              <a:spcPct val="0"/>
            </a:spcBef>
            <a:spcAft>
              <a:spcPct val="35000"/>
            </a:spcAft>
          </a:pPr>
          <a:r>
            <a:rPr lang="en-US" sz="3900" kern="1200"/>
            <a:t>FY27</a:t>
          </a:r>
        </a:p>
      </dsp:txBody>
      <dsp:txXfrm>
        <a:off x="362115" y="4710696"/>
        <a:ext cx="1032719" cy="688478"/>
      </dsp:txXfrm>
    </dsp:sp>
    <dsp:sp modelId="{BB582FB3-0745-4066-96F2-4257931E9408}">
      <dsp:nvSpPr>
        <dsp:cNvPr id="0" name=""/>
        <dsp:cNvSpPr/>
      </dsp:nvSpPr>
      <dsp:spPr>
        <a:xfrm>
          <a:off x="1515318" y="476921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dirty="0"/>
            <a:t>Finalize Plans and Specs</a:t>
          </a:r>
        </a:p>
      </dsp:txBody>
      <dsp:txXfrm>
        <a:off x="1801037" y="4769217"/>
        <a:ext cx="857156" cy="571437"/>
      </dsp:txXfrm>
    </dsp:sp>
    <dsp:sp modelId="{C55A350F-1F74-42CA-95F6-9DA00E88DCBD}">
      <dsp:nvSpPr>
        <dsp:cNvPr id="0" name=""/>
        <dsp:cNvSpPr/>
      </dsp:nvSpPr>
      <dsp:spPr>
        <a:xfrm>
          <a:off x="2743909" y="476921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dirty="0"/>
            <a:t>Construction Safety Phasing Plan </a:t>
          </a:r>
          <a:r>
            <a:rPr lang="en-US" sz="1000" b="1" kern="1200" dirty="0" err="1"/>
            <a:t>Appoval</a:t>
          </a:r>
          <a:endParaRPr lang="en-US" sz="1000" b="1" kern="1200" dirty="0"/>
        </a:p>
      </dsp:txBody>
      <dsp:txXfrm>
        <a:off x="3029628" y="4769217"/>
        <a:ext cx="857156" cy="571437"/>
      </dsp:txXfrm>
    </dsp:sp>
    <dsp:sp modelId="{53549837-BD2D-4141-BCD4-B480AD05C841}">
      <dsp:nvSpPr>
        <dsp:cNvPr id="0" name=""/>
        <dsp:cNvSpPr/>
      </dsp:nvSpPr>
      <dsp:spPr>
        <a:xfrm>
          <a:off x="3972499" y="476921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dirty="0"/>
            <a:t>Bid Project in Spring</a:t>
          </a:r>
        </a:p>
      </dsp:txBody>
      <dsp:txXfrm>
        <a:off x="4258218" y="4769217"/>
        <a:ext cx="857156" cy="571437"/>
      </dsp:txXfrm>
    </dsp:sp>
    <dsp:sp modelId="{2A526D6A-B139-4CA0-9BF7-62C28103ACA6}">
      <dsp:nvSpPr>
        <dsp:cNvPr id="0" name=""/>
        <dsp:cNvSpPr/>
      </dsp:nvSpPr>
      <dsp:spPr>
        <a:xfrm>
          <a:off x="5201090" y="4769217"/>
          <a:ext cx="2696442"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Submit Grant Application Based on Bid or Negotiated Contract</a:t>
          </a:r>
        </a:p>
      </dsp:txBody>
      <dsp:txXfrm>
        <a:off x="5486809" y="4769217"/>
        <a:ext cx="2125005" cy="571437"/>
      </dsp:txXfrm>
    </dsp:sp>
    <dsp:sp modelId="{FECACDED-C100-4EED-926B-DF0287DDBC18}">
      <dsp:nvSpPr>
        <dsp:cNvPr id="0" name=""/>
        <dsp:cNvSpPr/>
      </dsp:nvSpPr>
      <dsp:spPr>
        <a:xfrm>
          <a:off x="7697529" y="4769217"/>
          <a:ext cx="1428593" cy="571437"/>
        </a:xfrm>
        <a:prstGeom prst="chevron">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6350" rIns="0" bIns="6350" numCol="1" spcCol="1270" anchor="ctr" anchorCtr="0">
          <a:noAutofit/>
        </a:bodyPr>
        <a:lstStyle/>
        <a:p>
          <a:pPr lvl="0" algn="ctr" defTabSz="444500" rtl="0">
            <a:lnSpc>
              <a:spcPct val="90000"/>
            </a:lnSpc>
            <a:spcBef>
              <a:spcPct val="0"/>
            </a:spcBef>
            <a:spcAft>
              <a:spcPct val="35000"/>
            </a:spcAft>
          </a:pPr>
          <a:r>
            <a:rPr lang="en-US" sz="1000" b="1" kern="1200"/>
            <a:t>NTP Construction</a:t>
          </a:r>
        </a:p>
      </dsp:txBody>
      <dsp:txXfrm>
        <a:off x="7983248" y="4769217"/>
        <a:ext cx="857156" cy="5714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AADC4-A383-4DF1-A604-AA719B1A0078}" type="datetimeFigureOut">
              <a:rPr lang="en-US" smtClean="0"/>
              <a:t>12/2/2020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BE66F-1EE3-4495-98C9-C0BDD8892E10}" type="slidenum">
              <a:rPr lang="en-US" smtClean="0"/>
              <a:t>‹#›</a:t>
            </a:fld>
            <a:endParaRPr lang="en-US"/>
          </a:p>
        </p:txBody>
      </p:sp>
    </p:spTree>
    <p:extLst>
      <p:ext uri="{BB962C8B-B14F-4D97-AF65-F5344CB8AC3E}">
        <p14:creationId xmlns:p14="http://schemas.microsoft.com/office/powerpoint/2010/main" val="258924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a:t>
            </a:r>
          </a:p>
        </p:txBody>
      </p:sp>
      <p:sp>
        <p:nvSpPr>
          <p:cNvPr id="4" name="Slide Number Placeholder 3"/>
          <p:cNvSpPr>
            <a:spLocks noGrp="1"/>
          </p:cNvSpPr>
          <p:nvPr>
            <p:ph type="sldNum" sz="quarter" idx="10"/>
          </p:nvPr>
        </p:nvSpPr>
        <p:spPr/>
        <p:txBody>
          <a:bodyPr/>
          <a:lstStyle/>
          <a:p>
            <a:fld id="{752BE66F-1EE3-4495-98C9-C0BDD8892E10}" type="slidenum">
              <a:rPr lang="en-US" smtClean="0"/>
              <a:t>1</a:t>
            </a:fld>
            <a:endParaRPr lang="en-US"/>
          </a:p>
        </p:txBody>
      </p:sp>
    </p:spTree>
    <p:extLst>
      <p:ext uri="{BB962C8B-B14F-4D97-AF65-F5344CB8AC3E}">
        <p14:creationId xmlns:p14="http://schemas.microsoft.com/office/powerpoint/2010/main" val="143849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a runway reconstruction and need SRE the reconstruction will be funded first with entitlement. This will make the SRE compete for discretionary.  So it might be a better idea to move the SRE to a different year to ensure entitlement funds are available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11</a:t>
            </a:fld>
            <a:endParaRPr lang="en-US"/>
          </a:p>
        </p:txBody>
      </p:sp>
    </p:spTree>
    <p:extLst>
      <p:ext uri="{BB962C8B-B14F-4D97-AF65-F5344CB8AC3E}">
        <p14:creationId xmlns:p14="http://schemas.microsoft.com/office/powerpoint/2010/main" val="413239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a:t>
            </a:r>
            <a:r>
              <a:rPr lang="en-US" baseline="0" dirty="0" smtClean="0"/>
              <a:t> year with in the scope of a reauthorization is available.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12</a:t>
            </a:fld>
            <a:endParaRPr lang="en-US"/>
          </a:p>
        </p:txBody>
      </p:sp>
    </p:spTree>
    <p:extLst>
      <p:ext uri="{BB962C8B-B14F-4D97-AF65-F5344CB8AC3E}">
        <p14:creationId xmlns:p14="http://schemas.microsoft.com/office/powerpoint/2010/main" val="21573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fluid and changing daily.  All we can do is the best with what information we have at any point in time.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14</a:t>
            </a:fld>
            <a:endParaRPr lang="en-US"/>
          </a:p>
        </p:txBody>
      </p:sp>
    </p:spTree>
    <p:extLst>
      <p:ext uri="{BB962C8B-B14F-4D97-AF65-F5344CB8AC3E}">
        <p14:creationId xmlns:p14="http://schemas.microsoft.com/office/powerpoint/2010/main" val="407518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event has pretty much blown up the TAF.</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15</a:t>
            </a:fld>
            <a:endParaRPr lang="en-US"/>
          </a:p>
        </p:txBody>
      </p:sp>
    </p:spTree>
    <p:extLst>
      <p:ext uri="{BB962C8B-B14F-4D97-AF65-F5344CB8AC3E}">
        <p14:creationId xmlns:p14="http://schemas.microsoft.com/office/powerpoint/2010/main" val="218328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 hold off on forecast please do.  It may not be in our best interest</a:t>
            </a:r>
            <a:r>
              <a:rPr lang="en-US" baseline="0" dirty="0" smtClean="0"/>
              <a:t> to do a full blown forecast at this time.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16</a:t>
            </a:fld>
            <a:endParaRPr lang="en-US"/>
          </a:p>
        </p:txBody>
      </p:sp>
    </p:spTree>
    <p:extLst>
      <p:ext uri="{BB962C8B-B14F-4D97-AF65-F5344CB8AC3E}">
        <p14:creationId xmlns:p14="http://schemas.microsoft.com/office/powerpoint/2010/main" val="339231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event can impact whether</a:t>
            </a:r>
            <a:r>
              <a:rPr lang="en-US" baseline="0" dirty="0" smtClean="0"/>
              <a:t> or not a project is still justified.  Please discuss with your planner.  Needs are immediate or short term based on the forecast which may not support at this time.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17</a:t>
            </a:fld>
            <a:endParaRPr lang="en-US"/>
          </a:p>
        </p:txBody>
      </p:sp>
    </p:spTree>
    <p:extLst>
      <p:ext uri="{BB962C8B-B14F-4D97-AF65-F5344CB8AC3E}">
        <p14:creationId xmlns:p14="http://schemas.microsoft.com/office/powerpoint/2010/main" val="295272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scenarios.</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18</a:t>
            </a:fld>
            <a:endParaRPr lang="en-US"/>
          </a:p>
        </p:txBody>
      </p:sp>
    </p:spTree>
    <p:extLst>
      <p:ext uri="{BB962C8B-B14F-4D97-AF65-F5344CB8AC3E}">
        <p14:creationId xmlns:p14="http://schemas.microsoft.com/office/powerpoint/2010/main" val="97877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because a forecast says that a project will be justified in a certain year is not enough.  Does the current activity warrant the project.</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19</a:t>
            </a:fld>
            <a:endParaRPr lang="en-US"/>
          </a:p>
        </p:txBody>
      </p:sp>
    </p:spTree>
    <p:extLst>
      <p:ext uri="{BB962C8B-B14F-4D97-AF65-F5344CB8AC3E}">
        <p14:creationId xmlns:p14="http://schemas.microsoft.com/office/powerpoint/2010/main" val="1978649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some</a:t>
            </a:r>
            <a:r>
              <a:rPr lang="en-US" baseline="0" dirty="0" smtClean="0"/>
              <a:t> editing to acknowledge the pandemic and it tie projects to activity levels not years.</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20</a:t>
            </a:fld>
            <a:endParaRPr lang="en-US"/>
          </a:p>
        </p:txBody>
      </p:sp>
    </p:spTree>
    <p:extLst>
      <p:ext uri="{BB962C8B-B14F-4D97-AF65-F5344CB8AC3E}">
        <p14:creationId xmlns:p14="http://schemas.microsoft.com/office/powerpoint/2010/main" val="3729388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Recovery should be discussed based on current information</a:t>
            </a:r>
            <a:r>
              <a:rPr lang="en-US" baseline="0" dirty="0" smtClean="0"/>
              <a:t> available.  How did COVID impact the individual airport activity which may be differently than a national impact.</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21</a:t>
            </a:fld>
            <a:endParaRPr lang="en-US"/>
          </a:p>
        </p:txBody>
      </p:sp>
    </p:spTree>
    <p:extLst>
      <p:ext uri="{BB962C8B-B14F-4D97-AF65-F5344CB8AC3E}">
        <p14:creationId xmlns:p14="http://schemas.microsoft.com/office/powerpoint/2010/main" val="426817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Planning portion</a:t>
            </a:r>
            <a:r>
              <a:rPr lang="en-US" baseline="0" dirty="0"/>
              <a:t> should be a review for most.  Will move pretty fast through this section and get to the new topics of Foresting during COVID and Part 163 guidance.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2</a:t>
            </a:fld>
            <a:endParaRPr lang="en-US"/>
          </a:p>
        </p:txBody>
      </p:sp>
    </p:spTree>
    <p:extLst>
      <p:ext uri="{BB962C8B-B14F-4D97-AF65-F5344CB8AC3E}">
        <p14:creationId xmlns:p14="http://schemas.microsoft.com/office/powerpoint/2010/main" val="88040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and need must be revisited.</a:t>
            </a:r>
          </a:p>
          <a:p>
            <a:endParaRPr lang="en-US" baseline="0" dirty="0" smtClean="0"/>
          </a:p>
          <a:p>
            <a:r>
              <a:rPr lang="en-US" baseline="0" dirty="0" smtClean="0"/>
              <a:t>New master plans and ALPs SOW must include COVID discussions.</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22</a:t>
            </a:fld>
            <a:endParaRPr lang="en-US"/>
          </a:p>
        </p:txBody>
      </p:sp>
    </p:spTree>
    <p:extLst>
      <p:ext uri="{BB962C8B-B14F-4D97-AF65-F5344CB8AC3E}">
        <p14:creationId xmlns:p14="http://schemas.microsoft.com/office/powerpoint/2010/main" val="413222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put into law with the 2018 reauthorization. </a:t>
            </a:r>
            <a:r>
              <a:rPr lang="en-US" baseline="0" dirty="0" smtClean="0"/>
              <a:t> Interpretation of this Section has been ongoing with Headquarters Planning and Legal departments and is ongoing.  It is starting to get handed to the Regions and ADOs.</a:t>
            </a:r>
          </a:p>
          <a:p>
            <a:endParaRPr lang="en-US" baseline="0" dirty="0" smtClean="0"/>
          </a:p>
          <a:p>
            <a:r>
              <a:rPr lang="en-US" baseline="0" dirty="0" smtClean="0"/>
              <a:t>Approval authority is what we are trying to determine.</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23</a:t>
            </a:fld>
            <a:endParaRPr lang="en-US"/>
          </a:p>
        </p:txBody>
      </p:sp>
    </p:spTree>
    <p:extLst>
      <p:ext uri="{BB962C8B-B14F-4D97-AF65-F5344CB8AC3E}">
        <p14:creationId xmlns:p14="http://schemas.microsoft.com/office/powerpoint/2010/main" val="287478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a consultant calls the FAA directly we may ask to include the sponsor especially when funding is concerned.</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3</a:t>
            </a:fld>
            <a:endParaRPr lang="en-US"/>
          </a:p>
        </p:txBody>
      </p:sp>
    </p:spTree>
    <p:extLst>
      <p:ext uri="{BB962C8B-B14F-4D97-AF65-F5344CB8AC3E}">
        <p14:creationId xmlns:p14="http://schemas.microsoft.com/office/powerpoint/2010/main" val="322979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State</a:t>
            </a:r>
            <a:r>
              <a:rPr lang="en-US" baseline="0" dirty="0"/>
              <a:t> Block Grant Program airport sponsors should primarily contact the Missouri Department of Transportation</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4</a:t>
            </a:fld>
            <a:endParaRPr lang="en-US"/>
          </a:p>
        </p:txBody>
      </p:sp>
    </p:spTree>
    <p:extLst>
      <p:ext uri="{BB962C8B-B14F-4D97-AF65-F5344CB8AC3E}">
        <p14:creationId xmlns:p14="http://schemas.microsoft.com/office/powerpoint/2010/main" val="192129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timeline is </a:t>
            </a:r>
            <a:r>
              <a:rPr lang="en-US" u="sng" baseline="0" dirty="0"/>
              <a:t>very quick</a:t>
            </a:r>
            <a:r>
              <a:rPr lang="en-US" baseline="0" dirty="0"/>
              <a:t>. The project timeline variance is affected mostly by the NEPA process and land acquisition efforts. Realistically, projects will average 8-10 years. </a:t>
            </a:r>
          </a:p>
          <a:p>
            <a:endParaRPr lang="en-US" baseline="0" dirty="0"/>
          </a:p>
          <a:p>
            <a:r>
              <a:rPr lang="en-US" baseline="0" dirty="0"/>
              <a:t>Safety Risk Management will also be necessary at hub airports and busy GAs.</a:t>
            </a:r>
          </a:p>
        </p:txBody>
      </p:sp>
      <p:sp>
        <p:nvSpPr>
          <p:cNvPr id="4" name="Slide Number Placeholder 3"/>
          <p:cNvSpPr>
            <a:spLocks noGrp="1"/>
          </p:cNvSpPr>
          <p:nvPr>
            <p:ph type="sldNum" sz="quarter" idx="10"/>
          </p:nvPr>
        </p:nvSpPr>
        <p:spPr/>
        <p:txBody>
          <a:bodyPr/>
          <a:lstStyle/>
          <a:p>
            <a:fld id="{9BDE379F-2674-4F51-8B32-4F3BC3D37136}" type="slidenum">
              <a:rPr lang="en-US" altLang="en-US" smtClean="0"/>
              <a:pPr/>
              <a:t>5</a:t>
            </a:fld>
            <a:endParaRPr lang="en-US" altLang="en-US"/>
          </a:p>
        </p:txBody>
      </p:sp>
    </p:spTree>
    <p:extLst>
      <p:ext uri="{BB962C8B-B14F-4D97-AF65-F5344CB8AC3E}">
        <p14:creationId xmlns:p14="http://schemas.microsoft.com/office/powerpoint/2010/main" val="385049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used to describe</a:t>
            </a:r>
            <a:r>
              <a:rPr lang="en-US" baseline="0" dirty="0" smtClean="0"/>
              <a:t> your project to HQ and the Secretary. Dimension are critical.</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6</a:t>
            </a:fld>
            <a:endParaRPr lang="en-US"/>
          </a:p>
        </p:txBody>
      </p:sp>
    </p:spTree>
    <p:extLst>
      <p:ext uri="{BB962C8B-B14F-4D97-AF65-F5344CB8AC3E}">
        <p14:creationId xmlns:p14="http://schemas.microsoft.com/office/powerpoint/2010/main" val="133703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Even though it may be beneficial to combine work on a grant and you may request all of it in the same year,</a:t>
            </a:r>
            <a:r>
              <a:rPr lang="en-US" baseline="0" dirty="0" smtClean="0"/>
              <a:t> during the Capital Planning process we want to separate items such as runways, taxiways, aprons as stand alone with separate data sheets.  We will then combine on our end if funding allows.</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7</a:t>
            </a:fld>
            <a:endParaRPr lang="en-US"/>
          </a:p>
        </p:txBody>
      </p:sp>
    </p:spTree>
    <p:extLst>
      <p:ext uri="{BB962C8B-B14F-4D97-AF65-F5344CB8AC3E}">
        <p14:creationId xmlns:p14="http://schemas.microsoft.com/office/powerpoint/2010/main" val="318515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Justification to</a:t>
            </a:r>
            <a:r>
              <a:rPr lang="en-US" baseline="0" dirty="0" smtClean="0"/>
              <a:t> FAA requirements is what is needed</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8</a:t>
            </a:fld>
            <a:endParaRPr lang="en-US"/>
          </a:p>
        </p:txBody>
      </p:sp>
    </p:spTree>
    <p:extLst>
      <p:ext uri="{BB962C8B-B14F-4D97-AF65-F5344CB8AC3E}">
        <p14:creationId xmlns:p14="http://schemas.microsoft.com/office/powerpoint/2010/main" val="359423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AWOS-</a:t>
            </a:r>
            <a:r>
              <a:rPr lang="en-US" baseline="0" dirty="0" smtClean="0"/>
              <a:t> BCAs are no longer needed.  A more simple set of criteria is now in place.  If you wish to transfer maintenance to FAA this process is still under development.</a:t>
            </a:r>
            <a:endParaRPr lang="en-US" dirty="0"/>
          </a:p>
        </p:txBody>
      </p:sp>
      <p:sp>
        <p:nvSpPr>
          <p:cNvPr id="4" name="Slide Number Placeholder 3"/>
          <p:cNvSpPr>
            <a:spLocks noGrp="1"/>
          </p:cNvSpPr>
          <p:nvPr>
            <p:ph type="sldNum" sz="quarter" idx="10"/>
          </p:nvPr>
        </p:nvSpPr>
        <p:spPr/>
        <p:txBody>
          <a:bodyPr/>
          <a:lstStyle/>
          <a:p>
            <a:fld id="{752BE66F-1EE3-4495-98C9-C0BDD8892E10}" type="slidenum">
              <a:rPr lang="en-US" smtClean="0"/>
              <a:t>9</a:t>
            </a:fld>
            <a:endParaRPr lang="en-US"/>
          </a:p>
        </p:txBody>
      </p:sp>
    </p:spTree>
    <p:extLst>
      <p:ext uri="{BB962C8B-B14F-4D97-AF65-F5344CB8AC3E}">
        <p14:creationId xmlns:p14="http://schemas.microsoft.com/office/powerpoint/2010/main" val="8048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3F4708-BF54-264D-B54F-45096FD9A67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371135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F4708-BF54-264D-B54F-45096FD9A67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253452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F4708-BF54-264D-B54F-45096FD9A67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27586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r>
              <a:rPr lang="en-US"/>
              <a:t>8-27-2019</a:t>
            </a:r>
          </a:p>
        </p:txBody>
      </p:sp>
    </p:spTree>
    <p:extLst>
      <p:ext uri="{BB962C8B-B14F-4D97-AF65-F5344CB8AC3E}">
        <p14:creationId xmlns:p14="http://schemas.microsoft.com/office/powerpoint/2010/main" val="283227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3F4708-BF54-264D-B54F-45096FD9A67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331815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3F4708-BF54-264D-B54F-45096FD9A67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248085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3F4708-BF54-264D-B54F-45096FD9A67A}"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272629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F4708-BF54-264D-B54F-45096FD9A67A}"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349385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4708-BF54-264D-B54F-45096FD9A67A}"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10460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3F4708-BF54-264D-B54F-45096FD9A67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103454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3F4708-BF54-264D-B54F-45096FD9A67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a:p>
        </p:txBody>
      </p:sp>
    </p:spTree>
    <p:extLst>
      <p:ext uri="{BB962C8B-B14F-4D97-AF65-F5344CB8AC3E}">
        <p14:creationId xmlns:p14="http://schemas.microsoft.com/office/powerpoint/2010/main" val="369285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28191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8-27-2019</a:t>
            </a:r>
          </a:p>
        </p:txBody>
      </p:sp>
      <p:sp>
        <p:nvSpPr>
          <p:cNvPr id="5" name="Footer Placeholder 4"/>
          <p:cNvSpPr>
            <a:spLocks noGrp="1"/>
          </p:cNvSpPr>
          <p:nvPr>
            <p:ph type="ftr" sz="quarter" idx="3"/>
          </p:nvPr>
        </p:nvSpPr>
        <p:spPr>
          <a:xfrm>
            <a:off x="3028950" y="62819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2819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3EC90-ABB8-0A44-A63A-6480D55117D5}" type="slidenum">
              <a:rPr lang="en-US" smtClean="0"/>
              <a:pPr/>
              <a:t>‹#›</a:t>
            </a:fld>
            <a:endParaRPr lang="en-US"/>
          </a:p>
        </p:txBody>
      </p:sp>
    </p:spTree>
    <p:extLst>
      <p:ext uri="{BB962C8B-B14F-4D97-AF65-F5344CB8AC3E}">
        <p14:creationId xmlns:p14="http://schemas.microsoft.com/office/powerpoint/2010/main" val="1400363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aa.gov/airports/centr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937FB-1918-3C4F-B749-52A658882BFE}"/>
              </a:ext>
            </a:extLst>
          </p:cNvPr>
          <p:cNvSpPr txBox="1">
            <a:spLocks/>
          </p:cNvSpPr>
          <p:nvPr/>
        </p:nvSpPr>
        <p:spPr>
          <a:xfrm>
            <a:off x="692759" y="2802206"/>
            <a:ext cx="7768793" cy="1921731"/>
          </a:xfrm>
          <a:prstGeom prst="rect">
            <a:avLst/>
          </a:prstGeom>
        </p:spPr>
        <p:txBody>
          <a:bodyPr vert="horz" lIns="91440" tIns="45720" rIns="91440" bIns="45720" rtlCol="0" anchor="ctr">
            <a:normAutofit/>
          </a:bodyPr>
          <a:lstStyle/>
          <a:p>
            <a:pPr defTabSz="457200">
              <a:spcBef>
                <a:spcPct val="0"/>
              </a:spcBef>
              <a:defRPr/>
            </a:pPr>
            <a:r>
              <a:rPr lang="en-US" sz="4800" b="1">
                <a:solidFill>
                  <a:schemeClr val="tx2"/>
                </a:solidFill>
                <a:latin typeface="Arial"/>
                <a:ea typeface="+mj-ea"/>
                <a:cs typeface="Arial"/>
              </a:rPr>
              <a:t>FAA Planning Discussion</a:t>
            </a:r>
          </a:p>
        </p:txBody>
      </p:sp>
      <p:sp>
        <p:nvSpPr>
          <p:cNvPr id="5" name="Rectangle 12">
            <a:extLst>
              <a:ext uri="{FF2B5EF4-FFF2-40B4-BE49-F238E27FC236}">
                <a16:creationId xmlns:a16="http://schemas.microsoft.com/office/drawing/2014/main" id="{5C6924A3-BE1E-4A42-9D94-E54867335B8B}"/>
              </a:ext>
            </a:extLst>
          </p:cNvPr>
          <p:cNvSpPr txBox="1">
            <a:spLocks noChangeArrowheads="1"/>
          </p:cNvSpPr>
          <p:nvPr/>
        </p:nvSpPr>
        <p:spPr bwMode="auto">
          <a:xfrm>
            <a:off x="692759" y="4530646"/>
            <a:ext cx="7768793" cy="1657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r>
              <a:rPr lang="en-US" sz="3200" b="1" kern="0">
                <a:solidFill>
                  <a:schemeClr val="bg1">
                    <a:lumMod val="50000"/>
                  </a:schemeClr>
                </a:solidFill>
              </a:rPr>
              <a:t>2020 4-States Webinar</a:t>
            </a:r>
          </a:p>
          <a:p>
            <a:pPr fontAlgn="base">
              <a:spcBef>
                <a:spcPct val="20000"/>
              </a:spcBef>
              <a:spcAft>
                <a:spcPct val="0"/>
              </a:spcAft>
              <a:defRPr/>
            </a:pPr>
            <a:r>
              <a:rPr lang="en-US" sz="3200" b="1" kern="0">
                <a:solidFill>
                  <a:schemeClr val="bg1">
                    <a:lumMod val="50000"/>
                  </a:schemeClr>
                </a:solidFill>
              </a:rPr>
              <a:t>Doug Anderson</a:t>
            </a:r>
          </a:p>
          <a:p>
            <a:pPr fontAlgn="base">
              <a:spcBef>
                <a:spcPct val="20000"/>
              </a:spcBef>
              <a:spcAft>
                <a:spcPct val="0"/>
              </a:spcAft>
              <a:defRPr/>
            </a:pPr>
            <a:r>
              <a:rPr lang="en-US" sz="3200" b="1" kern="0">
                <a:solidFill>
                  <a:schemeClr val="bg1">
                    <a:lumMod val="50000"/>
                  </a:schemeClr>
                </a:solidFill>
              </a:rPr>
              <a:t>December 2, 2020</a:t>
            </a:r>
          </a:p>
        </p:txBody>
      </p:sp>
    </p:spTree>
    <p:extLst>
      <p:ext uri="{BB962C8B-B14F-4D97-AF65-F5344CB8AC3E}">
        <p14:creationId xmlns:p14="http://schemas.microsoft.com/office/powerpoint/2010/main" val="278324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1068256"/>
          </a:xfrm>
        </p:spPr>
        <p:txBody>
          <a:bodyPr>
            <a:normAutofit fontScale="90000"/>
          </a:bodyPr>
          <a:lstStyle/>
          <a:p>
            <a:r>
              <a:rPr lang="en-US" altLang="en-US"/>
              <a:t>AIP Capital Planning - Priority and Assignment of Funding</a:t>
            </a:r>
            <a:endParaRPr lang="en-US"/>
          </a:p>
        </p:txBody>
      </p:sp>
      <p:sp>
        <p:nvSpPr>
          <p:cNvPr id="5" name="Content Placeholder 4"/>
          <p:cNvSpPr>
            <a:spLocks noGrp="1"/>
          </p:cNvSpPr>
          <p:nvPr>
            <p:ph idx="1"/>
          </p:nvPr>
        </p:nvSpPr>
        <p:spPr>
          <a:xfrm>
            <a:off x="628650" y="1556950"/>
            <a:ext cx="7886700" cy="4644725"/>
          </a:xfrm>
        </p:spPr>
        <p:txBody>
          <a:bodyPr/>
          <a:lstStyle/>
          <a:p>
            <a:pPr>
              <a:buFont typeface="Wingdings" panose="05000000000000000000" pitchFamily="2" charset="2"/>
              <a:buChar char="§"/>
            </a:pPr>
            <a:r>
              <a:rPr lang="en-US" altLang="en-US" sz="2400"/>
              <a:t>National Priority Ranking</a:t>
            </a:r>
          </a:p>
          <a:p>
            <a:pPr lvl="1">
              <a:buFont typeface="Wingdings" panose="05000000000000000000" pitchFamily="2" charset="2"/>
              <a:buChar char="§"/>
            </a:pPr>
            <a:r>
              <a:rPr lang="en-US" altLang="en-US"/>
              <a:t>0 is lowest, 100 is highest</a:t>
            </a:r>
          </a:p>
          <a:p>
            <a:pPr>
              <a:buFont typeface="Wingdings" panose="05000000000000000000" pitchFamily="2" charset="2"/>
              <a:buChar char="§"/>
            </a:pPr>
            <a:endParaRPr lang="en-US" altLang="en-US" sz="600"/>
          </a:p>
          <a:p>
            <a:pPr>
              <a:buFont typeface="Wingdings" panose="05000000000000000000" pitchFamily="2" charset="2"/>
              <a:buChar char="§"/>
            </a:pPr>
            <a:r>
              <a:rPr lang="en-US" altLang="en-US" sz="2400"/>
              <a:t>AIP Funds Planned for Project</a:t>
            </a:r>
          </a:p>
          <a:p>
            <a:pPr lvl="1">
              <a:buFont typeface="Wingdings" panose="05000000000000000000" pitchFamily="2" charset="2"/>
              <a:buChar char="§"/>
            </a:pPr>
            <a:r>
              <a:rPr lang="en-US" altLang="en-US" sz="2000"/>
              <a:t>General Aviation Airports</a:t>
            </a:r>
          </a:p>
          <a:p>
            <a:pPr lvl="2">
              <a:buFont typeface="Wingdings" panose="05000000000000000000" pitchFamily="2" charset="2"/>
              <a:buChar char="§"/>
            </a:pPr>
            <a:r>
              <a:rPr lang="en-US" altLang="en-US"/>
              <a:t>1</a:t>
            </a:r>
            <a:r>
              <a:rPr lang="en-US" altLang="en-US" baseline="30000"/>
              <a:t>st</a:t>
            </a:r>
            <a:r>
              <a:rPr lang="en-US" altLang="en-US"/>
              <a:t> - </a:t>
            </a:r>
            <a:r>
              <a:rPr lang="en-US" altLang="en-US" err="1"/>
              <a:t>Nonprimary</a:t>
            </a:r>
            <a:r>
              <a:rPr lang="en-US" altLang="en-US"/>
              <a:t> Entitlement assigned to highest priority project</a:t>
            </a:r>
          </a:p>
          <a:p>
            <a:pPr lvl="2">
              <a:buFont typeface="Wingdings" panose="05000000000000000000" pitchFamily="2" charset="2"/>
              <a:buChar char="§"/>
            </a:pPr>
            <a:r>
              <a:rPr lang="en-US" altLang="en-US"/>
              <a:t>2</a:t>
            </a:r>
            <a:r>
              <a:rPr lang="en-US" altLang="en-US" baseline="30000"/>
              <a:t>nd</a:t>
            </a:r>
            <a:r>
              <a:rPr lang="en-US" altLang="en-US"/>
              <a:t> - State Apportionment</a:t>
            </a:r>
          </a:p>
          <a:p>
            <a:pPr lvl="2">
              <a:buFont typeface="Wingdings" panose="05000000000000000000" pitchFamily="2" charset="2"/>
              <a:buChar char="§"/>
            </a:pPr>
            <a:r>
              <a:rPr lang="en-US" altLang="en-US"/>
              <a:t>3</a:t>
            </a:r>
            <a:r>
              <a:rPr lang="en-US" altLang="en-US" baseline="30000"/>
              <a:t>rd</a:t>
            </a:r>
            <a:r>
              <a:rPr lang="en-US" altLang="en-US"/>
              <a:t> - Discretionary</a:t>
            </a:r>
          </a:p>
          <a:p>
            <a:pPr lvl="1">
              <a:buFont typeface="Wingdings" panose="05000000000000000000" pitchFamily="2" charset="2"/>
              <a:buChar char="§"/>
            </a:pPr>
            <a:r>
              <a:rPr lang="en-US" altLang="en-US" sz="2000"/>
              <a:t>Primary Airports</a:t>
            </a:r>
          </a:p>
          <a:p>
            <a:pPr lvl="2">
              <a:buFont typeface="Wingdings" panose="05000000000000000000" pitchFamily="2" charset="2"/>
              <a:buChar char="§"/>
            </a:pPr>
            <a:r>
              <a:rPr lang="en-US" altLang="en-US"/>
              <a:t>1</a:t>
            </a:r>
            <a:r>
              <a:rPr lang="en-US" altLang="en-US" baseline="30000"/>
              <a:t>st</a:t>
            </a:r>
            <a:r>
              <a:rPr lang="en-US" altLang="en-US"/>
              <a:t> – Passenger &amp; Cargo Entitlement assigned to highest priority project</a:t>
            </a:r>
          </a:p>
          <a:p>
            <a:pPr lvl="2">
              <a:buFont typeface="Wingdings" panose="05000000000000000000" pitchFamily="2" charset="2"/>
              <a:buChar char="§"/>
            </a:pPr>
            <a:r>
              <a:rPr lang="en-US" altLang="en-US"/>
              <a:t>2</a:t>
            </a:r>
            <a:r>
              <a:rPr lang="en-US" altLang="en-US" baseline="30000"/>
              <a:t>nd</a:t>
            </a:r>
            <a:r>
              <a:rPr lang="en-US" altLang="en-US"/>
              <a:t> – Discretionary</a:t>
            </a:r>
          </a:p>
          <a:p>
            <a:endParaRPr lang="en-US"/>
          </a:p>
        </p:txBody>
      </p:sp>
    </p:spTree>
    <p:extLst>
      <p:ext uri="{BB962C8B-B14F-4D97-AF65-F5344CB8AC3E}">
        <p14:creationId xmlns:p14="http://schemas.microsoft.com/office/powerpoint/2010/main" val="112258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1117683"/>
          </a:xfrm>
        </p:spPr>
        <p:txBody>
          <a:bodyPr>
            <a:normAutofit fontScale="90000"/>
          </a:bodyPr>
          <a:lstStyle/>
          <a:p>
            <a:r>
              <a:rPr lang="en-US" altLang="en-US"/>
              <a:t>AIP Capital Planning - Priority and Assignment of Funding</a:t>
            </a:r>
            <a:endParaRPr lang="en-US"/>
          </a:p>
        </p:txBody>
      </p:sp>
      <p:sp>
        <p:nvSpPr>
          <p:cNvPr id="5" name="Content Placeholder 4"/>
          <p:cNvSpPr>
            <a:spLocks noGrp="1"/>
          </p:cNvSpPr>
          <p:nvPr>
            <p:ph idx="1"/>
          </p:nvPr>
        </p:nvSpPr>
        <p:spPr>
          <a:xfrm>
            <a:off x="628650" y="1804085"/>
            <a:ext cx="7886700" cy="4372877"/>
          </a:xfrm>
        </p:spPr>
        <p:txBody>
          <a:bodyPr/>
          <a:lstStyle/>
          <a:p>
            <a:pPr>
              <a:buFont typeface="Wingdings" panose="05000000000000000000" pitchFamily="2" charset="2"/>
              <a:buChar char="§"/>
            </a:pPr>
            <a:r>
              <a:rPr lang="en-US" altLang="en-US"/>
              <a:t>Which gets funded first?</a:t>
            </a:r>
          </a:p>
          <a:p>
            <a:pPr lvl="1">
              <a:buFont typeface="Wingdings" panose="05000000000000000000" pitchFamily="2" charset="2"/>
              <a:buChar char="§"/>
            </a:pPr>
            <a:r>
              <a:rPr lang="en-US" altLang="en-US"/>
              <a:t>ARFF</a:t>
            </a:r>
          </a:p>
          <a:p>
            <a:pPr lvl="1">
              <a:buFont typeface="Wingdings" panose="05000000000000000000" pitchFamily="2" charset="2"/>
              <a:buChar char="§"/>
            </a:pPr>
            <a:r>
              <a:rPr lang="en-US" altLang="en-US"/>
              <a:t>Existing Pavement Rehabilitation</a:t>
            </a:r>
          </a:p>
          <a:p>
            <a:pPr lvl="1">
              <a:buFont typeface="Wingdings" panose="05000000000000000000" pitchFamily="2" charset="2"/>
              <a:buChar char="§"/>
            </a:pPr>
            <a:r>
              <a:rPr lang="en-US" altLang="en-US"/>
              <a:t>New Pavement Construction</a:t>
            </a:r>
          </a:p>
          <a:p>
            <a:pPr lvl="1">
              <a:buFont typeface="Wingdings" panose="05000000000000000000" pitchFamily="2" charset="2"/>
              <a:buChar char="§"/>
            </a:pPr>
            <a:r>
              <a:rPr lang="en-US" altLang="en-US"/>
              <a:t>SRE</a:t>
            </a:r>
          </a:p>
          <a:p>
            <a:pPr lvl="1">
              <a:buFont typeface="Wingdings" panose="05000000000000000000" pitchFamily="2" charset="2"/>
              <a:buChar char="§"/>
            </a:pPr>
            <a:r>
              <a:rPr lang="en-US" altLang="en-US"/>
              <a:t>Revenue Producing Facilities (Hangars and Fuel Farms) </a:t>
            </a:r>
          </a:p>
          <a:p>
            <a:pPr lvl="1">
              <a:buFont typeface="Wingdings" panose="05000000000000000000" pitchFamily="2" charset="2"/>
              <a:buChar char="§"/>
            </a:pPr>
            <a:endParaRPr lang="en-US" altLang="en-US" sz="1200"/>
          </a:p>
          <a:p>
            <a:pPr lvl="1">
              <a:buFont typeface="Wingdings" panose="05000000000000000000" pitchFamily="2" charset="2"/>
              <a:buChar char="§"/>
            </a:pPr>
            <a:r>
              <a:rPr lang="en-US" altLang="en-US"/>
              <a:t>NOTE: New pavement and SRE do NOT compete well for discretionary funds; therefore we suggest higher priority one year and lower priority another.</a:t>
            </a:r>
          </a:p>
        </p:txBody>
      </p:sp>
    </p:spTree>
    <p:extLst>
      <p:ext uri="{BB962C8B-B14F-4D97-AF65-F5344CB8AC3E}">
        <p14:creationId xmlns:p14="http://schemas.microsoft.com/office/powerpoint/2010/main" val="3539126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rmAutofit fontScale="90000"/>
          </a:bodyPr>
          <a:lstStyle/>
          <a:p>
            <a:r>
              <a:rPr lang="en-US"/>
              <a:t>AIP Capital Planning - Keys to Success</a:t>
            </a:r>
          </a:p>
        </p:txBody>
      </p:sp>
      <p:sp>
        <p:nvSpPr>
          <p:cNvPr id="5" name="Content Placeholder 4"/>
          <p:cNvSpPr>
            <a:spLocks noGrp="1"/>
          </p:cNvSpPr>
          <p:nvPr>
            <p:ph idx="1"/>
          </p:nvPr>
        </p:nvSpPr>
        <p:spPr>
          <a:xfrm>
            <a:off x="628650" y="988291"/>
            <a:ext cx="7886700" cy="5188672"/>
          </a:xfrm>
        </p:spPr>
        <p:txBody>
          <a:bodyPr/>
          <a:lstStyle/>
          <a:p>
            <a:pPr>
              <a:lnSpc>
                <a:spcPct val="80000"/>
              </a:lnSpc>
              <a:buFont typeface="Wingdings" panose="05000000000000000000" pitchFamily="2" charset="2"/>
              <a:buChar char="§"/>
            </a:pPr>
            <a:r>
              <a:rPr lang="en-US" altLang="en-US" sz="1800"/>
              <a:t>Make a Plan and Stick with it</a:t>
            </a:r>
          </a:p>
          <a:p>
            <a:pPr>
              <a:lnSpc>
                <a:spcPct val="80000"/>
              </a:lnSpc>
              <a:buFont typeface="Wingdings" panose="05000000000000000000" pitchFamily="2" charset="2"/>
              <a:buChar char="§"/>
            </a:pPr>
            <a:r>
              <a:rPr lang="en-US" altLang="en-US" sz="1800"/>
              <a:t>Break large projects into small projects</a:t>
            </a:r>
          </a:p>
          <a:p>
            <a:pPr lvl="1">
              <a:lnSpc>
                <a:spcPct val="80000"/>
              </a:lnSpc>
              <a:buFont typeface="Wingdings" panose="05000000000000000000" pitchFamily="2" charset="2"/>
              <a:buChar char="§"/>
            </a:pPr>
            <a:r>
              <a:rPr lang="en-US" altLang="en-US" sz="1600"/>
              <a:t>Parallel Taxiway (after Justification, Environmental and Land is complete)</a:t>
            </a:r>
          </a:p>
          <a:p>
            <a:pPr lvl="2">
              <a:lnSpc>
                <a:spcPct val="80000"/>
              </a:lnSpc>
              <a:buFont typeface="Wingdings" panose="05000000000000000000" pitchFamily="2" charset="2"/>
              <a:buChar char="§"/>
            </a:pPr>
            <a:r>
              <a:rPr lang="en-US" altLang="en-US" sz="1400"/>
              <a:t>Partial Parallel (half first, then the other)</a:t>
            </a:r>
          </a:p>
          <a:p>
            <a:pPr lvl="2">
              <a:lnSpc>
                <a:spcPct val="80000"/>
              </a:lnSpc>
              <a:buFont typeface="Wingdings" panose="05000000000000000000" pitchFamily="2" charset="2"/>
              <a:buChar char="§"/>
            </a:pPr>
            <a:r>
              <a:rPr lang="en-US" altLang="en-US" sz="1400"/>
              <a:t>Design</a:t>
            </a:r>
          </a:p>
          <a:p>
            <a:pPr lvl="2">
              <a:lnSpc>
                <a:spcPct val="80000"/>
              </a:lnSpc>
              <a:buFont typeface="Wingdings" panose="05000000000000000000" pitchFamily="2" charset="2"/>
              <a:buChar char="§"/>
            </a:pPr>
            <a:r>
              <a:rPr lang="en-US" altLang="en-US" sz="1400"/>
              <a:t>Grading</a:t>
            </a:r>
          </a:p>
          <a:p>
            <a:pPr lvl="2">
              <a:lnSpc>
                <a:spcPct val="80000"/>
              </a:lnSpc>
              <a:buFont typeface="Wingdings" panose="05000000000000000000" pitchFamily="2" charset="2"/>
              <a:buChar char="§"/>
            </a:pPr>
            <a:r>
              <a:rPr lang="en-US" altLang="en-US" sz="1400"/>
              <a:t>Paving, marking and lighting</a:t>
            </a:r>
          </a:p>
          <a:p>
            <a:pPr lvl="1">
              <a:lnSpc>
                <a:spcPct val="80000"/>
              </a:lnSpc>
              <a:buFont typeface="Wingdings" panose="05000000000000000000" pitchFamily="2" charset="2"/>
              <a:buChar char="§"/>
            </a:pPr>
            <a:r>
              <a:rPr lang="en-US" altLang="en-US" sz="1600"/>
              <a:t>It will take time</a:t>
            </a:r>
          </a:p>
          <a:p>
            <a:pPr lvl="1">
              <a:lnSpc>
                <a:spcPct val="80000"/>
              </a:lnSpc>
              <a:buFont typeface="Wingdings" panose="05000000000000000000" pitchFamily="2" charset="2"/>
              <a:buChar char="§"/>
            </a:pPr>
            <a:r>
              <a:rPr lang="en-US" altLang="en-US" sz="1600"/>
              <a:t>Work within entitlement for low NPR projects</a:t>
            </a:r>
          </a:p>
          <a:p>
            <a:pPr>
              <a:lnSpc>
                <a:spcPct val="80000"/>
              </a:lnSpc>
              <a:buFont typeface="Wingdings" panose="05000000000000000000" pitchFamily="2" charset="2"/>
              <a:buChar char="§"/>
            </a:pPr>
            <a:r>
              <a:rPr lang="en-US" altLang="en-US" sz="1800"/>
              <a:t>Current National FAA AIP fiscal practices include:</a:t>
            </a:r>
          </a:p>
          <a:p>
            <a:pPr lvl="1">
              <a:lnSpc>
                <a:spcPct val="80000"/>
              </a:lnSpc>
              <a:buFont typeface="Wingdings" panose="05000000000000000000" pitchFamily="2" charset="2"/>
              <a:buChar char="§"/>
            </a:pPr>
            <a:r>
              <a:rPr lang="en-US" altLang="en-US" sz="1600"/>
              <a:t>Issuing grants based on bids or negotiated fees</a:t>
            </a:r>
          </a:p>
          <a:p>
            <a:pPr lvl="1">
              <a:lnSpc>
                <a:spcPct val="80000"/>
              </a:lnSpc>
              <a:buFont typeface="Wingdings" panose="05000000000000000000" pitchFamily="2" charset="2"/>
              <a:buChar char="§"/>
            </a:pPr>
            <a:r>
              <a:rPr lang="en-US" altLang="en-US" sz="1600"/>
              <a:t>Timely programming of grants</a:t>
            </a:r>
          </a:p>
          <a:p>
            <a:pPr lvl="1">
              <a:lnSpc>
                <a:spcPct val="80000"/>
              </a:lnSpc>
              <a:buFont typeface="Wingdings" panose="05000000000000000000" pitchFamily="2" charset="2"/>
              <a:buChar char="§"/>
            </a:pPr>
            <a:r>
              <a:rPr lang="en-US" altLang="en-US" sz="1600"/>
              <a:t>Ensuring no grant stays inactive for 12 months.  Grants are to be initiated immediately with most closed within two years from acceptance</a:t>
            </a:r>
          </a:p>
          <a:p>
            <a:pPr lvl="1">
              <a:lnSpc>
                <a:spcPct val="80000"/>
              </a:lnSpc>
              <a:buFont typeface="Wingdings" panose="05000000000000000000" pitchFamily="2" charset="2"/>
              <a:buChar char="§"/>
            </a:pPr>
            <a:r>
              <a:rPr lang="en-US" altLang="en-US" sz="1600"/>
              <a:t>Closing all grants within four years of appropriation</a:t>
            </a:r>
          </a:p>
          <a:p>
            <a:pPr>
              <a:lnSpc>
                <a:spcPct val="80000"/>
              </a:lnSpc>
              <a:buFont typeface="Wingdings" panose="05000000000000000000" pitchFamily="2" charset="2"/>
              <a:buChar char="§"/>
            </a:pPr>
            <a:r>
              <a:rPr lang="en-US" altLang="en-US" sz="1800"/>
              <a:t>Recognize that AIP funding is only appropriated one year at a time</a:t>
            </a:r>
          </a:p>
          <a:p>
            <a:pPr lvl="1">
              <a:lnSpc>
                <a:spcPct val="80000"/>
              </a:lnSpc>
              <a:buFont typeface="Wingdings" panose="05000000000000000000" pitchFamily="2" charset="2"/>
              <a:buChar char="§"/>
            </a:pPr>
            <a:r>
              <a:rPr lang="en-US" altLang="en-US" sz="1600"/>
              <a:t>Funding levels may fluctuate</a:t>
            </a:r>
          </a:p>
          <a:p>
            <a:pPr lvl="1">
              <a:lnSpc>
                <a:spcPct val="80000"/>
              </a:lnSpc>
              <a:buFont typeface="Wingdings" panose="05000000000000000000" pitchFamily="2" charset="2"/>
              <a:buChar char="§"/>
            </a:pPr>
            <a:r>
              <a:rPr lang="en-US" altLang="en-US" sz="1600"/>
              <a:t>We are always reviewing and revising the next 3 years</a:t>
            </a:r>
          </a:p>
          <a:p>
            <a:pPr lvl="1">
              <a:lnSpc>
                <a:spcPct val="80000"/>
              </a:lnSpc>
              <a:buFont typeface="Wingdings" panose="05000000000000000000" pitchFamily="2" charset="2"/>
              <a:buChar char="§"/>
            </a:pPr>
            <a:r>
              <a:rPr lang="en-US" altLang="en-US" sz="1600"/>
              <a:t>Extra funds above your entitlement are never guaranteed</a:t>
            </a:r>
          </a:p>
          <a:p>
            <a:endParaRPr lang="en-US"/>
          </a:p>
        </p:txBody>
      </p:sp>
    </p:spTree>
    <p:extLst>
      <p:ext uri="{BB962C8B-B14F-4D97-AF65-F5344CB8AC3E}">
        <p14:creationId xmlns:p14="http://schemas.microsoft.com/office/powerpoint/2010/main" val="338373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rmAutofit fontScale="90000"/>
          </a:bodyPr>
          <a:lstStyle/>
          <a:p>
            <a:r>
              <a:rPr lang="en-US"/>
              <a:t>AIP Capital Planning - Keys to Success</a:t>
            </a:r>
          </a:p>
        </p:txBody>
      </p:sp>
      <p:sp>
        <p:nvSpPr>
          <p:cNvPr id="5" name="Content Placeholder 4"/>
          <p:cNvSpPr>
            <a:spLocks noGrp="1"/>
          </p:cNvSpPr>
          <p:nvPr>
            <p:ph idx="1"/>
          </p:nvPr>
        </p:nvSpPr>
        <p:spPr>
          <a:xfrm>
            <a:off x="628650" y="1394691"/>
            <a:ext cx="7886700" cy="4193310"/>
          </a:xfrm>
        </p:spPr>
        <p:txBody>
          <a:bodyPr/>
          <a:lstStyle/>
          <a:p>
            <a:pPr marL="0" indent="0">
              <a:buNone/>
            </a:pPr>
            <a:r>
              <a:rPr lang="en-US" altLang="en-US" sz="2400"/>
              <a:t>For an airport to be as competitive as possible for the limited discretionary funding, three strategies are recommended:</a:t>
            </a:r>
          </a:p>
          <a:p>
            <a:pPr marL="800100" lvl="1" indent="-342900">
              <a:buFontTx/>
              <a:buAutoNum type="arabicPeriod"/>
            </a:pPr>
            <a:r>
              <a:rPr lang="en-US" altLang="en-US" sz="2000"/>
              <a:t>Identify development with system impacts including additional capacity, efficiency or safety/security.</a:t>
            </a:r>
          </a:p>
          <a:p>
            <a:pPr marL="800100" lvl="1" indent="-342900">
              <a:buFontTx/>
              <a:buAutoNum type="arabicPeriod"/>
            </a:pPr>
            <a:r>
              <a:rPr lang="en-US" altLang="en-US" sz="2000"/>
              <a:t>Utilize apportioned funds on high-priority development.  In general, the highest priority work is that associated with safety/security, pavement rehabilitation of runways and the primary taxiway system, noise reduction, planning and environmental mitigation.  Generally, new pavement construction, apron, terminal and access are lower priority.</a:t>
            </a:r>
          </a:p>
          <a:p>
            <a:pPr marL="800100" lvl="1" indent="-342900">
              <a:buFontTx/>
              <a:buAutoNum type="arabicPeriod"/>
            </a:pPr>
            <a:r>
              <a:rPr lang="en-US" altLang="en-US" sz="2000"/>
              <a:t>Manage your Grant program effectively by implementing sound capital planning and grant management practices. </a:t>
            </a:r>
          </a:p>
          <a:p>
            <a:endParaRPr lang="en-US"/>
          </a:p>
        </p:txBody>
      </p:sp>
    </p:spTree>
    <p:extLst>
      <p:ext uri="{BB962C8B-B14F-4D97-AF65-F5344CB8AC3E}">
        <p14:creationId xmlns:p14="http://schemas.microsoft.com/office/powerpoint/2010/main" val="813295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Forecasting and COVID-19</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p:txBody>
          <a:bodyPr>
            <a:normAutofit/>
          </a:bodyPr>
          <a:lstStyle/>
          <a:p>
            <a:pPr>
              <a:buFont typeface="Wingdings" panose="05000000000000000000" pitchFamily="2" charset="2"/>
              <a:buChar char="§"/>
            </a:pPr>
            <a:r>
              <a:rPr lang="en-US"/>
              <a:t>The COVID-19 public health emergency is resulting in substantial impacts on demand for aviation services across the National Airspace System (NAS)</a:t>
            </a:r>
          </a:p>
          <a:p>
            <a:pPr>
              <a:buFont typeface="Wingdings" panose="05000000000000000000" pitchFamily="2" charset="2"/>
              <a:buChar char="§"/>
            </a:pPr>
            <a:r>
              <a:rPr lang="en-US"/>
              <a:t>Specifically, there is significantly reduced demand for passenger transport on scheduled air carriers and business jet services. Cargo services are less impacted.</a:t>
            </a:r>
          </a:p>
          <a:p>
            <a:pPr>
              <a:buFont typeface="Wingdings" panose="05000000000000000000" pitchFamily="2" charset="2"/>
              <a:buChar char="§"/>
            </a:pPr>
            <a:r>
              <a:rPr lang="en-US"/>
              <a:t>Existing airport forecasts are now overcome by events in terms of timing, fleet mix, and growth rates.</a:t>
            </a:r>
          </a:p>
        </p:txBody>
      </p:sp>
    </p:spTree>
    <p:extLst>
      <p:ext uri="{BB962C8B-B14F-4D97-AF65-F5344CB8AC3E}">
        <p14:creationId xmlns:p14="http://schemas.microsoft.com/office/powerpoint/2010/main" val="328131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Forecasting and COVID-19, continued</a:t>
            </a:r>
          </a:p>
        </p:txBody>
      </p:sp>
      <p:sp>
        <p:nvSpPr>
          <p:cNvPr id="4" name="Content Placeholder 2">
            <a:extLst>
              <a:ext uri="{FF2B5EF4-FFF2-40B4-BE49-F238E27FC236}">
                <a16:creationId xmlns:a16="http://schemas.microsoft.com/office/drawing/2014/main" id="{351593D1-3F35-974B-884B-46A3688E66F9}"/>
              </a:ext>
            </a:extLst>
          </p:cNvPr>
          <p:cNvSpPr>
            <a:spLocks noGrp="1"/>
          </p:cNvSpPr>
          <p:nvPr>
            <p:ph idx="1"/>
          </p:nvPr>
        </p:nvSpPr>
        <p:spPr>
          <a:xfrm>
            <a:off x="473075" y="1825625"/>
            <a:ext cx="8142288" cy="4351338"/>
          </a:xfrm>
        </p:spPr>
        <p:txBody>
          <a:bodyPr>
            <a:normAutofit lnSpcReduction="10000"/>
          </a:bodyPr>
          <a:lstStyle/>
          <a:p>
            <a:pPr>
              <a:buFont typeface="Wingdings" panose="05000000000000000000" pitchFamily="2" charset="2"/>
              <a:buChar char="§"/>
            </a:pPr>
            <a:r>
              <a:rPr lang="en-US" dirty="0"/>
              <a:t>FAA does not yet have a consensus forecast on recovery of aviation activity in the NAS.</a:t>
            </a:r>
          </a:p>
          <a:p>
            <a:pPr>
              <a:buFont typeface="Wingdings" panose="05000000000000000000" pitchFamily="2" charset="2"/>
              <a:buChar char="§"/>
            </a:pPr>
            <a:r>
              <a:rPr lang="en-US" dirty="0"/>
              <a:t>The 2020 Terminal Area Forecast (TAF) is currently undergoing FAA regional review and should be expected to be released in early 2021.</a:t>
            </a:r>
          </a:p>
          <a:p>
            <a:pPr>
              <a:buFont typeface="Wingdings" panose="05000000000000000000" pitchFamily="2" charset="2"/>
              <a:buChar char="§"/>
            </a:pPr>
            <a:r>
              <a:rPr lang="en-US" dirty="0"/>
              <a:t>It is expected that the TAF will include a forecast recovery to FY 2019 levels for large, medium and small hub airports.</a:t>
            </a:r>
          </a:p>
          <a:p>
            <a:pPr>
              <a:buFont typeface="Wingdings" panose="05000000000000000000" pitchFamily="2" charset="2"/>
              <a:buChar char="§"/>
            </a:pPr>
            <a:r>
              <a:rPr lang="en-US" dirty="0"/>
              <a:t>Forecasts are not required to be compared to the TAF right now. We recognize the TAF is inaccurate.  Need to note this in the forecast discussion.</a:t>
            </a:r>
          </a:p>
        </p:txBody>
      </p:sp>
    </p:spTree>
    <p:extLst>
      <p:ext uri="{BB962C8B-B14F-4D97-AF65-F5344CB8AC3E}">
        <p14:creationId xmlns:p14="http://schemas.microsoft.com/office/powerpoint/2010/main" val="3808100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Forecasting and COVID-19, continued</a:t>
            </a:r>
          </a:p>
        </p:txBody>
      </p:sp>
      <p:sp>
        <p:nvSpPr>
          <p:cNvPr id="11"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825625"/>
            <a:ext cx="7886700" cy="4351338"/>
          </a:xfrm>
        </p:spPr>
        <p:txBody>
          <a:bodyPr>
            <a:normAutofit/>
          </a:bodyPr>
          <a:lstStyle/>
          <a:p>
            <a:pPr>
              <a:buFont typeface="Wingdings" panose="05000000000000000000" pitchFamily="2" charset="2"/>
              <a:buChar char="§"/>
            </a:pPr>
            <a:r>
              <a:rPr lang="en-US"/>
              <a:t>It is not currently advisable that airport sponsors update their local forecast in the near-term as there is insufficient reliable data, and there is considerable uncertainty.</a:t>
            </a:r>
          </a:p>
          <a:p>
            <a:pPr>
              <a:buFont typeface="Wingdings" panose="05000000000000000000" pitchFamily="2" charset="2"/>
              <a:buChar char="§"/>
            </a:pPr>
            <a:r>
              <a:rPr lang="en-US"/>
              <a:t>Instead, FAA will simply continue to review projects for justification before beginning environmental review, providing Airport Improvement Program (AIP) grants, accepting Noise Exposure Maps, or approving Passenger Facility Charges (PFC), consistent with existing agency practice.</a:t>
            </a:r>
          </a:p>
          <a:p>
            <a:pPr>
              <a:buFont typeface="Wingdings" panose="05000000000000000000" pitchFamily="2" charset="2"/>
              <a:buChar char="§"/>
            </a:pPr>
            <a:endParaRPr lang="en-US"/>
          </a:p>
        </p:txBody>
      </p:sp>
    </p:spTree>
    <p:extLst>
      <p:ext uri="{BB962C8B-B14F-4D97-AF65-F5344CB8AC3E}">
        <p14:creationId xmlns:p14="http://schemas.microsoft.com/office/powerpoint/2010/main" val="1915231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Forecasting and COVID-19, continued</a:t>
            </a:r>
          </a:p>
        </p:txBody>
      </p:sp>
      <p:sp>
        <p:nvSpPr>
          <p:cNvPr id="7" name="Content Placeholder 2">
            <a:extLst>
              <a:ext uri="{FF2B5EF4-FFF2-40B4-BE49-F238E27FC236}">
                <a16:creationId xmlns:a16="http://schemas.microsoft.com/office/drawing/2014/main" id="{351593D1-3F35-974B-884B-46A3688E66F9}"/>
              </a:ext>
            </a:extLst>
          </p:cNvPr>
          <p:cNvSpPr>
            <a:spLocks noGrp="1"/>
          </p:cNvSpPr>
          <p:nvPr>
            <p:ph idx="1"/>
          </p:nvPr>
        </p:nvSpPr>
        <p:spPr/>
        <p:txBody>
          <a:bodyPr>
            <a:normAutofit/>
          </a:bodyPr>
          <a:lstStyle/>
          <a:p>
            <a:pPr>
              <a:buFont typeface="Wingdings" panose="05000000000000000000" pitchFamily="2" charset="2"/>
              <a:buChar char="§"/>
            </a:pPr>
            <a:r>
              <a:rPr lang="en-US"/>
              <a:t>Justified development needs to be based on actual activity at the time of the development.</a:t>
            </a:r>
          </a:p>
          <a:p>
            <a:pPr>
              <a:buFont typeface="Wingdings" panose="05000000000000000000" pitchFamily="2" charset="2"/>
              <a:buChar char="§"/>
            </a:pPr>
            <a:r>
              <a:rPr lang="en-US"/>
              <a:t>If forecasts are to be used to support proposed development, they should be validated to ensure they remain realistic.</a:t>
            </a:r>
          </a:p>
          <a:p>
            <a:pPr>
              <a:buFont typeface="Wingdings" panose="05000000000000000000" pitchFamily="2" charset="2"/>
              <a:buChar char="§"/>
            </a:pPr>
            <a:r>
              <a:rPr lang="en-US"/>
              <a:t>The FAA should ensure, in all cases, that the federal funding is used for actual aeronautical needs.</a:t>
            </a:r>
          </a:p>
          <a:p>
            <a:pPr>
              <a:buFont typeface="Wingdings" panose="05000000000000000000" pitchFamily="2" charset="2"/>
              <a:buChar char="§"/>
            </a:pPr>
            <a:endParaRPr lang="en-US"/>
          </a:p>
        </p:txBody>
      </p:sp>
    </p:spTree>
    <p:extLst>
      <p:ext uri="{BB962C8B-B14F-4D97-AF65-F5344CB8AC3E}">
        <p14:creationId xmlns:p14="http://schemas.microsoft.com/office/powerpoint/2010/main" val="3415247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Approving Forecasts Going Forward</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a:bodyPr>
          <a:lstStyle/>
          <a:p>
            <a:pPr>
              <a:buFont typeface="Wingdings" panose="05000000000000000000" pitchFamily="2" charset="2"/>
              <a:buChar char="§"/>
            </a:pPr>
            <a:r>
              <a:rPr lang="en-US"/>
              <a:t>Forecast Scenarios</a:t>
            </a:r>
          </a:p>
          <a:p>
            <a:pPr lvl="1">
              <a:buFont typeface="Wingdings" panose="05000000000000000000" pitchFamily="2" charset="2"/>
              <a:buChar char="§"/>
            </a:pPr>
            <a:r>
              <a:rPr lang="en-US"/>
              <a:t>Currently approved forecasts</a:t>
            </a:r>
          </a:p>
          <a:p>
            <a:pPr lvl="1">
              <a:buFont typeface="Wingdings" panose="05000000000000000000" pitchFamily="2" charset="2"/>
              <a:buChar char="§"/>
            </a:pPr>
            <a:r>
              <a:rPr lang="en-US"/>
              <a:t>Pending forecast approvals that are with the FAA for review</a:t>
            </a:r>
          </a:p>
          <a:p>
            <a:pPr lvl="1">
              <a:buFont typeface="Wingdings" panose="05000000000000000000" pitchFamily="2" charset="2"/>
              <a:buChar char="§"/>
            </a:pPr>
            <a:r>
              <a:rPr lang="en-US"/>
              <a:t>Forecasts being developed, but not yet submitted for review</a:t>
            </a:r>
          </a:p>
          <a:p>
            <a:pPr lvl="1">
              <a:buFont typeface="Wingdings" panose="05000000000000000000" pitchFamily="2" charset="2"/>
              <a:buChar char="§"/>
            </a:pPr>
            <a:r>
              <a:rPr lang="en-US"/>
              <a:t>Environmental considerations</a:t>
            </a:r>
          </a:p>
          <a:p>
            <a:pPr lvl="1">
              <a:buFont typeface="Wingdings" panose="05000000000000000000" pitchFamily="2" charset="2"/>
              <a:buChar char="§"/>
            </a:pPr>
            <a:r>
              <a:rPr lang="en-US"/>
              <a:t>Master Plans and Airport Layout Plan (ALP) updates that are being scoped or will be scoped in the near future</a:t>
            </a:r>
          </a:p>
          <a:p>
            <a:pPr lvl="2"/>
            <a:endParaRPr lang="en-US"/>
          </a:p>
        </p:txBody>
      </p:sp>
    </p:spTree>
    <p:extLst>
      <p:ext uri="{BB962C8B-B14F-4D97-AF65-F5344CB8AC3E}">
        <p14:creationId xmlns:p14="http://schemas.microsoft.com/office/powerpoint/2010/main" val="298886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Approving Forecasts Going Forward</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a:bodyPr>
          <a:lstStyle/>
          <a:p>
            <a:pPr>
              <a:buFont typeface="Wingdings" panose="05000000000000000000" pitchFamily="2" charset="2"/>
              <a:buChar char="§"/>
            </a:pPr>
            <a:r>
              <a:rPr lang="en-US"/>
              <a:t>Forecast Scenarios</a:t>
            </a:r>
          </a:p>
          <a:p>
            <a:pPr lvl="1">
              <a:buFont typeface="Wingdings" panose="05000000000000000000" pitchFamily="2" charset="2"/>
              <a:buChar char="§"/>
            </a:pPr>
            <a:r>
              <a:rPr lang="en-US"/>
              <a:t>Currently approved forecasts</a:t>
            </a:r>
          </a:p>
          <a:p>
            <a:pPr lvl="2">
              <a:buFont typeface="Wingdings" panose="05000000000000000000" pitchFamily="2" charset="2"/>
              <a:buChar char="§"/>
            </a:pPr>
            <a:r>
              <a:rPr lang="en-US"/>
              <a:t>Decisions to proceed should be justified based on actual activity, rather than primary reliance on the forecast.</a:t>
            </a:r>
          </a:p>
          <a:p>
            <a:pPr lvl="2">
              <a:buFont typeface="Wingdings" panose="05000000000000000000" pitchFamily="2" charset="2"/>
              <a:buChar char="§"/>
            </a:pPr>
            <a:r>
              <a:rPr lang="en-US"/>
              <a:t>Best practice is to use planning activity levels as a trigger for development, not specific years.</a:t>
            </a:r>
          </a:p>
          <a:p>
            <a:pPr lvl="2">
              <a:buFont typeface="Wingdings" panose="05000000000000000000" pitchFamily="2" charset="2"/>
              <a:buChar char="§"/>
            </a:pPr>
            <a:r>
              <a:rPr lang="en-US"/>
              <a:t>Prior to project justification, the existing and future critical aircraft should be validated based on current monthly data.</a:t>
            </a:r>
          </a:p>
        </p:txBody>
      </p:sp>
    </p:spTree>
    <p:extLst>
      <p:ext uri="{BB962C8B-B14F-4D97-AF65-F5344CB8AC3E}">
        <p14:creationId xmlns:p14="http://schemas.microsoft.com/office/powerpoint/2010/main" val="2273282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825624"/>
            <a:ext cx="7886700" cy="4142689"/>
          </a:xfrm>
        </p:spPr>
        <p:txBody>
          <a:bodyPr>
            <a:normAutofit lnSpcReduction="10000"/>
          </a:bodyPr>
          <a:lstStyle/>
          <a:p>
            <a:pPr>
              <a:buFont typeface="Wingdings" panose="05000000000000000000" pitchFamily="2" charset="2"/>
              <a:buChar char="§"/>
            </a:pPr>
            <a:r>
              <a:rPr lang="en-US" dirty="0"/>
              <a:t>AIP Capital Planning</a:t>
            </a:r>
          </a:p>
          <a:p>
            <a:pPr lvl="1">
              <a:buFont typeface="Wingdings" panose="05000000000000000000" pitchFamily="2" charset="2"/>
              <a:buChar char="§"/>
            </a:pPr>
            <a:r>
              <a:rPr lang="en-US" dirty="0"/>
              <a:t>Sponsor Responsibility</a:t>
            </a:r>
          </a:p>
          <a:p>
            <a:pPr lvl="1">
              <a:buFont typeface="Wingdings" panose="05000000000000000000" pitchFamily="2" charset="2"/>
              <a:buChar char="§"/>
            </a:pPr>
            <a:r>
              <a:rPr lang="en-US" dirty="0"/>
              <a:t>Process Steps (w/Example Timeline)</a:t>
            </a:r>
          </a:p>
          <a:p>
            <a:pPr lvl="1">
              <a:buFont typeface="Wingdings" panose="05000000000000000000" pitchFamily="2" charset="2"/>
              <a:buChar char="§"/>
            </a:pPr>
            <a:r>
              <a:rPr lang="en-US" dirty="0"/>
              <a:t>Project Justification</a:t>
            </a:r>
          </a:p>
          <a:p>
            <a:pPr lvl="1">
              <a:buFont typeface="Wingdings" panose="05000000000000000000" pitchFamily="2" charset="2"/>
              <a:buChar char="§"/>
            </a:pPr>
            <a:r>
              <a:rPr lang="en-US" dirty="0"/>
              <a:t>Priority and Assignment of Funding</a:t>
            </a:r>
          </a:p>
          <a:p>
            <a:pPr lvl="1">
              <a:buFont typeface="Wingdings" panose="05000000000000000000" pitchFamily="2" charset="2"/>
              <a:buChar char="§"/>
            </a:pPr>
            <a:r>
              <a:rPr lang="en-US" dirty="0"/>
              <a:t>Keys to Success</a:t>
            </a:r>
          </a:p>
          <a:p>
            <a:pPr>
              <a:buFont typeface="Wingdings" panose="05000000000000000000" pitchFamily="2" charset="2"/>
              <a:buChar char="§"/>
            </a:pPr>
            <a:r>
              <a:rPr lang="en-US" dirty="0"/>
              <a:t>Forecasting with COVID-19</a:t>
            </a:r>
          </a:p>
          <a:p>
            <a:pPr>
              <a:buFont typeface="Wingdings" panose="05000000000000000000" pitchFamily="2" charset="2"/>
              <a:buChar char="§"/>
            </a:pPr>
            <a:r>
              <a:rPr lang="en-US" dirty="0"/>
              <a:t>Approving Forecast Going Forward</a:t>
            </a:r>
          </a:p>
          <a:p>
            <a:pPr>
              <a:buFont typeface="Wingdings" panose="05000000000000000000" pitchFamily="2" charset="2"/>
              <a:buChar char="§"/>
            </a:pPr>
            <a:r>
              <a:rPr lang="en-US" dirty="0"/>
              <a:t>Implementation of Section 163</a:t>
            </a:r>
          </a:p>
          <a:p>
            <a:pPr>
              <a:buFont typeface="Wingdings" panose="05000000000000000000" pitchFamily="2" charset="2"/>
              <a:buChar char="§"/>
            </a:pPr>
            <a:r>
              <a:rPr lang="en-US" dirty="0"/>
              <a:t>Questions</a:t>
            </a:r>
          </a:p>
        </p:txBody>
      </p:sp>
    </p:spTree>
    <p:extLst>
      <p:ext uri="{BB962C8B-B14F-4D97-AF65-F5344CB8AC3E}">
        <p14:creationId xmlns:p14="http://schemas.microsoft.com/office/powerpoint/2010/main" val="102310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Approving Forecasts Going Forward</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a:bodyPr>
          <a:lstStyle/>
          <a:p>
            <a:pPr>
              <a:buFont typeface="Wingdings" panose="05000000000000000000" pitchFamily="2" charset="2"/>
              <a:buChar char="§"/>
            </a:pPr>
            <a:r>
              <a:rPr lang="en-US"/>
              <a:t>Forecast Scenarios</a:t>
            </a:r>
          </a:p>
          <a:p>
            <a:pPr lvl="1">
              <a:buFont typeface="Wingdings" panose="05000000000000000000" pitchFamily="2" charset="2"/>
              <a:buChar char="§"/>
            </a:pPr>
            <a:r>
              <a:rPr lang="en-US"/>
              <a:t>Pending forecast approvals that are with the FAA for review</a:t>
            </a:r>
          </a:p>
          <a:p>
            <a:pPr lvl="2">
              <a:buFont typeface="Wingdings" panose="05000000000000000000" pitchFamily="2" charset="2"/>
              <a:buChar char="§"/>
            </a:pPr>
            <a:r>
              <a:rPr lang="en-US"/>
              <a:t>The Region/ADO should consult with the airport sponsor and its consultant.</a:t>
            </a:r>
          </a:p>
          <a:p>
            <a:pPr lvl="2">
              <a:buFont typeface="Wingdings" panose="05000000000000000000" pitchFamily="2" charset="2"/>
              <a:buChar char="§"/>
            </a:pPr>
            <a:r>
              <a:rPr lang="en-US"/>
              <a:t>A full reevaluation of the forecast is not expected, but current conditions should be acknowledged.</a:t>
            </a:r>
          </a:p>
          <a:p>
            <a:pPr lvl="2">
              <a:buFont typeface="Wingdings" panose="05000000000000000000" pitchFamily="2" charset="2"/>
              <a:buChar char="§"/>
            </a:pPr>
            <a:r>
              <a:rPr lang="en-US"/>
              <a:t>If not already included, add planning activity levels and triggers that specify when projects are warranted.</a:t>
            </a:r>
          </a:p>
          <a:p>
            <a:pPr lvl="2">
              <a:buFont typeface="Wingdings" panose="05000000000000000000" pitchFamily="2" charset="2"/>
              <a:buChar char="§"/>
            </a:pPr>
            <a:r>
              <a:rPr lang="en-US"/>
              <a:t>The effects of the public health emergency should be considered in the remaining chapters of the planning study.</a:t>
            </a:r>
          </a:p>
        </p:txBody>
      </p:sp>
    </p:spTree>
    <p:extLst>
      <p:ext uri="{BB962C8B-B14F-4D97-AF65-F5344CB8AC3E}">
        <p14:creationId xmlns:p14="http://schemas.microsoft.com/office/powerpoint/2010/main" val="2677301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Approving Forecasts Going Forward</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a:bodyPr>
          <a:lstStyle/>
          <a:p>
            <a:pPr>
              <a:buFont typeface="Wingdings" panose="05000000000000000000" pitchFamily="2" charset="2"/>
              <a:buChar char="§"/>
            </a:pPr>
            <a:r>
              <a:rPr lang="en-US"/>
              <a:t>Forecast Scenarios</a:t>
            </a:r>
          </a:p>
          <a:p>
            <a:pPr lvl="1">
              <a:buFont typeface="Wingdings" panose="05000000000000000000" pitchFamily="2" charset="2"/>
              <a:buChar char="§"/>
            </a:pPr>
            <a:r>
              <a:rPr lang="en-US"/>
              <a:t>Forecasts being developed, but not yet submitted for review</a:t>
            </a:r>
          </a:p>
          <a:p>
            <a:pPr lvl="2">
              <a:buFont typeface="Wingdings" panose="05000000000000000000" pitchFamily="2" charset="2"/>
              <a:buChar char="§"/>
            </a:pPr>
            <a:r>
              <a:rPr lang="en-US"/>
              <a:t>While forecasts are usually based on a previous full calendar year activity level, the forecast must acknowledge existing (real) conditions.</a:t>
            </a:r>
          </a:p>
          <a:p>
            <a:pPr lvl="2">
              <a:buFont typeface="Wingdings" panose="05000000000000000000" pitchFamily="2" charset="2"/>
              <a:buChar char="§"/>
            </a:pPr>
            <a:r>
              <a:rPr lang="en-US"/>
              <a:t>Incorporate planning activity levels and triggers that specify when specific projects are warranted.</a:t>
            </a:r>
          </a:p>
          <a:p>
            <a:pPr lvl="2">
              <a:buFont typeface="Wingdings" panose="05000000000000000000" pitchFamily="2" charset="2"/>
              <a:buChar char="§"/>
            </a:pPr>
            <a:r>
              <a:rPr lang="en-US"/>
              <a:t>Forecast scenarios should include various assumptions estimating the timeframe(s) it will take the airport to recover, including optimistic and pessimistic projections.</a:t>
            </a:r>
          </a:p>
          <a:p>
            <a:pPr lvl="2">
              <a:buFont typeface="Wingdings" panose="05000000000000000000" pitchFamily="2" charset="2"/>
              <a:buChar char="§"/>
            </a:pPr>
            <a:r>
              <a:rPr lang="en-US"/>
              <a:t>Scenarios should be informed by actual changes at the airport due to the COVID-19 national health emergency.</a:t>
            </a:r>
          </a:p>
          <a:p>
            <a:pPr lvl="2"/>
            <a:endParaRPr lang="en-US"/>
          </a:p>
        </p:txBody>
      </p:sp>
    </p:spTree>
    <p:extLst>
      <p:ext uri="{BB962C8B-B14F-4D97-AF65-F5344CB8AC3E}">
        <p14:creationId xmlns:p14="http://schemas.microsoft.com/office/powerpoint/2010/main" val="2822537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a:t>Approving Forecasts Going Forward</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fontScale="92500" lnSpcReduction="20000"/>
          </a:bodyPr>
          <a:lstStyle/>
          <a:p>
            <a:pPr>
              <a:buFont typeface="Wingdings" panose="05000000000000000000" pitchFamily="2" charset="2"/>
              <a:buChar char="§"/>
            </a:pPr>
            <a:r>
              <a:rPr lang="en-US" dirty="0"/>
              <a:t>Forecast Scenarios</a:t>
            </a:r>
          </a:p>
          <a:p>
            <a:pPr lvl="1">
              <a:buFont typeface="Wingdings" panose="05000000000000000000" pitchFamily="2" charset="2"/>
              <a:buChar char="§"/>
            </a:pPr>
            <a:r>
              <a:rPr lang="en-US" dirty="0"/>
              <a:t>Environmental considerations</a:t>
            </a:r>
          </a:p>
          <a:p>
            <a:pPr lvl="2">
              <a:buFont typeface="Wingdings" panose="05000000000000000000" pitchFamily="2" charset="2"/>
              <a:buChar char="§"/>
            </a:pPr>
            <a:r>
              <a:rPr lang="en-US" dirty="0"/>
              <a:t>For current and near-term NEPA evaluations, the purpose and need should be reviewed to ensure it remains valid.</a:t>
            </a:r>
          </a:p>
          <a:p>
            <a:pPr lvl="2">
              <a:buFont typeface="Wingdings" panose="05000000000000000000" pitchFamily="2" charset="2"/>
              <a:buChar char="§"/>
            </a:pPr>
            <a:r>
              <a:rPr lang="en-US" dirty="0"/>
              <a:t>If the NEPA process continues, the NEPA document should include multiple scenarios with varying assumptions estimating when the airport may recover from base month activity, including optimistic and pessimistic projections</a:t>
            </a:r>
          </a:p>
          <a:p>
            <a:pPr lvl="1">
              <a:buFont typeface="Wingdings" panose="05000000000000000000" pitchFamily="2" charset="2"/>
              <a:buChar char="§"/>
            </a:pPr>
            <a:r>
              <a:rPr lang="en-US" dirty="0"/>
              <a:t>Master Plans and Airport Layout Plan (ALP) updates that are being scoped or will be scoped in the near future</a:t>
            </a:r>
          </a:p>
          <a:p>
            <a:pPr lvl="2">
              <a:buFont typeface="Wingdings" panose="05000000000000000000" pitchFamily="2" charset="2"/>
              <a:buChar char="§"/>
            </a:pPr>
            <a:r>
              <a:rPr lang="en-US" dirty="0"/>
              <a:t>Given the current challenges with predicting aviation demand it is recommended to delay any planning project that is not focused on standards, rehabilitation, or reconstruction for as long as practicable.</a:t>
            </a:r>
          </a:p>
          <a:p>
            <a:pPr lvl="2">
              <a:buFont typeface="Wingdings" panose="05000000000000000000" pitchFamily="2" charset="2"/>
              <a:buChar char="§"/>
            </a:pPr>
            <a:r>
              <a:rPr lang="en-US" dirty="0"/>
              <a:t>For planning projects that do proceed, scopes of work should include consideration of impacts of the public health emergency.</a:t>
            </a:r>
          </a:p>
          <a:p>
            <a:pPr lvl="2"/>
            <a:endParaRPr lang="en-US" dirty="0"/>
          </a:p>
        </p:txBody>
      </p:sp>
    </p:spTree>
    <p:extLst>
      <p:ext uri="{BB962C8B-B14F-4D97-AF65-F5344CB8AC3E}">
        <p14:creationId xmlns:p14="http://schemas.microsoft.com/office/powerpoint/2010/main" val="3793760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fontScale="85000" lnSpcReduction="20000"/>
          </a:bodyPr>
          <a:lstStyle/>
          <a:p>
            <a:r>
              <a:rPr lang="en-US" dirty="0"/>
              <a:t>This is no longer business as usual!</a:t>
            </a:r>
          </a:p>
          <a:p>
            <a:r>
              <a:rPr lang="en-US" dirty="0"/>
              <a:t>Section 163 is a change in the law that limits the FAA’s approval authority over certain projects. (2018 Reauthorization)</a:t>
            </a:r>
          </a:p>
          <a:p>
            <a:r>
              <a:rPr lang="en-US" dirty="0"/>
              <a:t>“</a:t>
            </a:r>
            <a:r>
              <a:rPr lang="en-US" i="1" dirty="0"/>
              <a:t>Does section 163 apply?</a:t>
            </a:r>
            <a:r>
              <a:rPr lang="en-US" dirty="0"/>
              <a:t>” or “</a:t>
            </a:r>
            <a:r>
              <a:rPr lang="en-US" i="1" dirty="0"/>
              <a:t>Is this project section 163 eligible?</a:t>
            </a:r>
            <a:r>
              <a:rPr lang="en-US" dirty="0"/>
              <a:t>” </a:t>
            </a:r>
            <a:r>
              <a:rPr lang="en-US" b="1" dirty="0"/>
              <a:t>are not </a:t>
            </a:r>
            <a:r>
              <a:rPr lang="en-US" dirty="0"/>
              <a:t>the questions we are trying to answer.</a:t>
            </a:r>
          </a:p>
          <a:p>
            <a:r>
              <a:rPr lang="en-US" b="1" dirty="0"/>
              <a:t>The question that needs to be asked for every project is “Does the FAA have approval authority for this project?”</a:t>
            </a:r>
            <a:endParaRPr lang="en-US" dirty="0"/>
          </a:p>
          <a:p>
            <a:r>
              <a:rPr lang="en-US" dirty="0"/>
              <a:t>Once that question is answered, you can then determine whether or not NEPA applies.</a:t>
            </a:r>
          </a:p>
          <a:p>
            <a:r>
              <a:rPr lang="en-US" b="1" dirty="0"/>
              <a:t>Just because land may have been funded with AIP or is surplus property, it doesn’t necessarily mean we have approval authority for a project.</a:t>
            </a:r>
            <a:endParaRPr lang="en-US" dirty="0"/>
          </a:p>
        </p:txBody>
      </p:sp>
    </p:spTree>
    <p:extLst>
      <p:ext uri="{BB962C8B-B14F-4D97-AF65-F5344CB8AC3E}">
        <p14:creationId xmlns:p14="http://schemas.microsoft.com/office/powerpoint/2010/main" val="648318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fontScale="85000" lnSpcReduction="20000"/>
          </a:bodyPr>
          <a:lstStyle/>
          <a:p>
            <a:r>
              <a:rPr lang="en-US" dirty="0"/>
              <a:t>Background and purpose</a:t>
            </a:r>
          </a:p>
          <a:p>
            <a:pPr lvl="1"/>
            <a:r>
              <a:rPr lang="en-US" dirty="0"/>
              <a:t>Section 163 limits FAA’s approval authority over certain airport projects.</a:t>
            </a:r>
          </a:p>
          <a:p>
            <a:pPr lvl="1"/>
            <a:r>
              <a:rPr lang="en-US" dirty="0"/>
              <a:t>Section 163(a) generally limits the FAA’s authority to directly or indirectly regulate disposition, lease, or use of an airport owner or operator’s land or facilities.</a:t>
            </a:r>
          </a:p>
          <a:p>
            <a:pPr lvl="1"/>
            <a:r>
              <a:rPr lang="en-US" dirty="0"/>
              <a:t>Sections 163(b) and (c) provide exceptions to (a), and retain FAA’s authority to:</a:t>
            </a:r>
          </a:p>
          <a:p>
            <a:pPr lvl="2"/>
            <a:r>
              <a:rPr lang="en-US" dirty="0"/>
              <a:t>ensure safe and efficient operation of aircraft, and safety of people and property on the ground,</a:t>
            </a:r>
          </a:p>
          <a:p>
            <a:pPr lvl="2"/>
            <a:r>
              <a:rPr lang="en-US" dirty="0"/>
              <a:t>assure fair market value is received for a parcel or facility,</a:t>
            </a:r>
          </a:p>
          <a:p>
            <a:pPr lvl="2"/>
            <a:r>
              <a:rPr lang="en-US" dirty="0"/>
              <a:t>enforce AIP grant assurances with respect to land or a facility acquired or modified using AIP or federal funds,</a:t>
            </a:r>
          </a:p>
          <a:p>
            <a:pPr lvl="2"/>
            <a:r>
              <a:rPr lang="en-US" dirty="0"/>
              <a:t>enforce Surplus Property Act restrictions, PFC conditions or revenue use restrictions. </a:t>
            </a:r>
          </a:p>
          <a:p>
            <a:pPr lvl="1"/>
            <a:r>
              <a:rPr lang="en-US" dirty="0"/>
              <a:t>Section 163(d) governs whether the alteration of an airport or airport facility requires FAA approval of an ALP change. </a:t>
            </a:r>
          </a:p>
        </p:txBody>
      </p:sp>
    </p:spTree>
    <p:extLst>
      <p:ext uri="{BB962C8B-B14F-4D97-AF65-F5344CB8AC3E}">
        <p14:creationId xmlns:p14="http://schemas.microsoft.com/office/powerpoint/2010/main" val="2485607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fontScale="85000" lnSpcReduction="10000"/>
          </a:bodyPr>
          <a:lstStyle/>
          <a:p>
            <a:r>
              <a:rPr lang="en-US" dirty="0"/>
              <a:t>Screening Process</a:t>
            </a:r>
          </a:p>
          <a:p>
            <a:pPr lvl="1"/>
            <a:r>
              <a:rPr lang="en-US" dirty="0"/>
              <a:t>When a sponsor submits an ALP change, requests a change in land use from aeronautical to non-aeronautical, or requests to dispose of airport-owned land, the FAA must determine whether the proposal is subject to the agency’s approval authority.</a:t>
            </a:r>
          </a:p>
          <a:p>
            <a:pPr lvl="1"/>
            <a:r>
              <a:rPr lang="en-US" dirty="0"/>
              <a:t>RO/ADO must gather sufficient documentation to make determination.</a:t>
            </a:r>
          </a:p>
          <a:p>
            <a:pPr lvl="1"/>
            <a:r>
              <a:rPr lang="en-US" dirty="0"/>
              <a:t>Determination process begins with determination of whether or not FAA has ALP approval for the project.</a:t>
            </a:r>
          </a:p>
          <a:p>
            <a:pPr lvl="1"/>
            <a:r>
              <a:rPr lang="en-US" dirty="0"/>
              <a:t>Next is to determine if FAA has approval authority over the use of the land.</a:t>
            </a:r>
          </a:p>
          <a:p>
            <a:pPr lvl="1"/>
            <a:r>
              <a:rPr lang="en-US" dirty="0"/>
              <a:t>Also must determine how the project will be funded.</a:t>
            </a:r>
          </a:p>
          <a:p>
            <a:pPr lvl="1"/>
            <a:r>
              <a:rPr lang="en-US" dirty="0"/>
              <a:t>Flow charts provided to help guide the determination process.</a:t>
            </a:r>
          </a:p>
          <a:p>
            <a:pPr lvl="1"/>
            <a:r>
              <a:rPr lang="en-US" b="1" i="1" dirty="0"/>
              <a:t>Determinations must be made for every project.</a:t>
            </a:r>
            <a:endParaRPr lang="en-US" dirty="0"/>
          </a:p>
        </p:txBody>
      </p:sp>
    </p:spTree>
    <p:extLst>
      <p:ext uri="{BB962C8B-B14F-4D97-AF65-F5344CB8AC3E}">
        <p14:creationId xmlns:p14="http://schemas.microsoft.com/office/powerpoint/2010/main" val="1730311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a:bodyPr>
          <a:lstStyle/>
          <a:p>
            <a:r>
              <a:rPr lang="en-US" dirty="0"/>
              <a:t>Information Gathering</a:t>
            </a:r>
          </a:p>
          <a:p>
            <a:pPr lvl="1"/>
            <a:r>
              <a:rPr lang="en-US" dirty="0"/>
              <a:t>Prior to beginning the analysis, we will need all or some of the following information:</a:t>
            </a:r>
          </a:p>
          <a:p>
            <a:pPr lvl="1"/>
            <a:r>
              <a:rPr lang="en-US" dirty="0"/>
              <a:t>ALP depicting project,</a:t>
            </a:r>
          </a:p>
          <a:p>
            <a:pPr lvl="1"/>
            <a:r>
              <a:rPr lang="en-US" dirty="0"/>
              <a:t>Project description,</a:t>
            </a:r>
          </a:p>
          <a:p>
            <a:pPr lvl="1"/>
            <a:r>
              <a:rPr lang="en-US" dirty="0"/>
              <a:t>For non-aeronautical development, analysis demonstrating land not needed for existing/future aeronautical use,</a:t>
            </a:r>
          </a:p>
          <a:p>
            <a:pPr lvl="1"/>
            <a:r>
              <a:rPr lang="en-US" dirty="0"/>
              <a:t>Exhibit A and deeds,</a:t>
            </a:r>
          </a:p>
          <a:p>
            <a:pPr lvl="1"/>
            <a:r>
              <a:rPr lang="en-US" dirty="0"/>
              <a:t>Source of funding.</a:t>
            </a:r>
          </a:p>
        </p:txBody>
      </p:sp>
    </p:spTree>
    <p:extLst>
      <p:ext uri="{BB962C8B-B14F-4D97-AF65-F5344CB8AC3E}">
        <p14:creationId xmlns:p14="http://schemas.microsoft.com/office/powerpoint/2010/main" val="494343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vert="horz" lIns="91440" tIns="45720" rIns="91440" bIns="45720" rtlCol="0" anchor="t">
            <a:normAutofit fontScale="92500"/>
          </a:bodyPr>
          <a:lstStyle/>
          <a:p>
            <a:r>
              <a:rPr lang="en-US" dirty="0"/>
              <a:t>Step 1 – Does the FAA have ALP Approval Authority?</a:t>
            </a:r>
          </a:p>
          <a:p>
            <a:pPr lvl="1"/>
            <a:r>
              <a:rPr lang="en-US" dirty="0"/>
              <a:t>FAA’s approval authority for Airport Layout Plans (ALPs) is limited to those portions of ALPs or ALP revisions that affect these three zones of interest:</a:t>
            </a:r>
          </a:p>
          <a:p>
            <a:pPr lvl="2"/>
            <a:r>
              <a:rPr lang="en-US" dirty="0"/>
              <a:t>Materially impact the safe and efficient operation of aircraft at, to, or from the airport;</a:t>
            </a:r>
          </a:p>
          <a:p>
            <a:pPr lvl="2"/>
            <a:r>
              <a:rPr lang="en-US" dirty="0"/>
              <a:t>Adversely affect the safety of people or property on the ground adjacent to the airport as a result of aircraft operations; or</a:t>
            </a:r>
          </a:p>
          <a:p>
            <a:pPr lvl="2"/>
            <a:r>
              <a:rPr lang="en-US" dirty="0"/>
              <a:t>Adversely affect the value of prior Federal investments to a significant extent.</a:t>
            </a:r>
          </a:p>
          <a:p>
            <a:pPr lvl="1"/>
            <a:r>
              <a:rPr lang="en-US" dirty="0"/>
              <a:t>Reminder:  Projects shown on an ALP approved prior to these instructions must be analyzed to determine whether FAA retains </a:t>
            </a:r>
            <a:r>
              <a:rPr lang="en-US"/>
              <a:t>its</a:t>
            </a:r>
            <a:r>
              <a:rPr lang="en-US" dirty="0"/>
              <a:t> approval authority.</a:t>
            </a:r>
          </a:p>
        </p:txBody>
      </p:sp>
    </p:spTree>
    <p:extLst>
      <p:ext uri="{BB962C8B-B14F-4D97-AF65-F5344CB8AC3E}">
        <p14:creationId xmlns:p14="http://schemas.microsoft.com/office/powerpoint/2010/main" val="1565805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vert="horz" lIns="91440" tIns="45720" rIns="91440" bIns="45720" rtlCol="0" anchor="t">
            <a:normAutofit fontScale="85000" lnSpcReduction="20000"/>
          </a:bodyPr>
          <a:lstStyle/>
          <a:p>
            <a:r>
              <a:rPr lang="en-US" dirty="0"/>
              <a:t>Step 2 – Does the FAA have Authority to Regulate Land Use?</a:t>
            </a:r>
          </a:p>
          <a:p>
            <a:pPr lvl="1"/>
            <a:r>
              <a:rPr lang="en-US" dirty="0"/>
              <a:t>FAA’s authority to directly or indirectly regulate land or facilities is limited:</a:t>
            </a:r>
          </a:p>
          <a:p>
            <a:pPr lvl="2"/>
            <a:r>
              <a:rPr lang="en-US" dirty="0"/>
              <a:t>To ensure the safe and efficient operation of aircraft or safety of people and property on the ground related to aircraft operations; </a:t>
            </a:r>
          </a:p>
          <a:p>
            <a:pPr lvl="3"/>
            <a:r>
              <a:rPr lang="en-US" b="1" dirty="0"/>
              <a:t>This is the same criteria as ALP –Does not need to be considered again.</a:t>
            </a:r>
            <a:endParaRPr lang="en-US" dirty="0"/>
          </a:p>
          <a:p>
            <a:pPr lvl="2"/>
            <a:r>
              <a:rPr lang="en-US" dirty="0"/>
              <a:t>Over land and facilities acquired or modified using Federal funding (e.g. AIP, ADAP, FAAP); </a:t>
            </a:r>
          </a:p>
          <a:p>
            <a:pPr lvl="2"/>
            <a:r>
              <a:rPr lang="en-US" dirty="0"/>
              <a:t>Under Surplus Property Act instruments of transfer; and </a:t>
            </a:r>
          </a:p>
          <a:p>
            <a:pPr lvl="2"/>
            <a:r>
              <a:rPr lang="en-US" dirty="0"/>
              <a:t>Under the Passenger Facility Charge (PFC) statute (Title 49 U.S. Code, §40117).</a:t>
            </a:r>
          </a:p>
          <a:p>
            <a:pPr lvl="3"/>
            <a:r>
              <a:rPr lang="en-US" b="1" dirty="0"/>
              <a:t>Just because land may have been acquired with AIP or is surplus property, it doesn’t necessarily mean we have approval authority for a project –there has to be an action.</a:t>
            </a:r>
            <a:endParaRPr lang="en-US" dirty="0"/>
          </a:p>
          <a:p>
            <a:pPr lvl="1"/>
            <a:r>
              <a:rPr lang="en-US" dirty="0"/>
              <a:t>In short -once a determination is made (on a project-by-project basis) on whether or not the FAA has ALP approval authority, it now must be determined if there needs to be a release of grant assurance obligations for the project to move forward (or approval needed for land acquisition).</a:t>
            </a:r>
          </a:p>
        </p:txBody>
      </p:sp>
    </p:spTree>
    <p:extLst>
      <p:ext uri="{BB962C8B-B14F-4D97-AF65-F5344CB8AC3E}">
        <p14:creationId xmlns:p14="http://schemas.microsoft.com/office/powerpoint/2010/main" val="1431459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444B2-90EC-E944-98A1-150EB1AEB4E8}"/>
              </a:ext>
            </a:extLst>
          </p:cNvPr>
          <p:cNvSpPr>
            <a:spLocks noGrp="1"/>
          </p:cNvSpPr>
          <p:nvPr>
            <p:ph type="title"/>
          </p:nvPr>
        </p:nvSpPr>
        <p:spPr/>
        <p:txBody>
          <a:bodyPr>
            <a:normAutofit/>
          </a:bodyPr>
          <a:lstStyle/>
          <a:p>
            <a:r>
              <a:rPr lang="en-US" sz="4000" dirty="0"/>
              <a:t>Implementation of Section 163</a:t>
            </a:r>
          </a:p>
        </p:txBody>
      </p:sp>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12790"/>
            <a:ext cx="7886700" cy="4291396"/>
          </a:xfrm>
        </p:spPr>
        <p:txBody>
          <a:bodyPr>
            <a:normAutofit fontScale="92500" lnSpcReduction="10000"/>
          </a:bodyPr>
          <a:lstStyle/>
          <a:p>
            <a:r>
              <a:rPr lang="en-US" dirty="0"/>
              <a:t>Step 2 – Does the FAA have Authority to Regulate Land Use?</a:t>
            </a:r>
          </a:p>
          <a:p>
            <a:pPr lvl="1"/>
            <a:r>
              <a:rPr lang="en-US" dirty="0"/>
              <a:t>First must verify how the land was acquired in order to show it was not acquired with Federal funds or from the United States.</a:t>
            </a:r>
          </a:p>
          <a:p>
            <a:pPr lvl="1"/>
            <a:r>
              <a:rPr lang="en-US" dirty="0"/>
              <a:t>Airports should have up-to-date Exhibit A.</a:t>
            </a:r>
          </a:p>
          <a:p>
            <a:pPr lvl="1"/>
            <a:r>
              <a:rPr lang="en-US" dirty="0"/>
              <a:t>It is the responsibility of the airport sponsor to adequately document how land was acquired. </a:t>
            </a:r>
          </a:p>
          <a:p>
            <a:pPr lvl="1"/>
            <a:r>
              <a:rPr lang="en-US" dirty="0"/>
              <a:t>If the sponsor is unable to produce sufficient record of the acquisition, the FAA cannot determine how the property was acquired. </a:t>
            </a:r>
          </a:p>
          <a:p>
            <a:pPr lvl="1"/>
            <a:r>
              <a:rPr lang="en-US" dirty="0"/>
              <a:t>The sponsor may conduct a title search or other methods to provide the Field verification of how the property was acquired. </a:t>
            </a:r>
          </a:p>
        </p:txBody>
      </p:sp>
    </p:spTree>
    <p:extLst>
      <p:ext uri="{BB962C8B-B14F-4D97-AF65-F5344CB8AC3E}">
        <p14:creationId xmlns:p14="http://schemas.microsoft.com/office/powerpoint/2010/main" val="310871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1117683"/>
          </a:xfrm>
        </p:spPr>
        <p:txBody>
          <a:bodyPr>
            <a:normAutofit fontScale="90000"/>
          </a:bodyPr>
          <a:lstStyle/>
          <a:p>
            <a:r>
              <a:rPr lang="en-US" altLang="en-US"/>
              <a:t>AIP Capital Planning – </a:t>
            </a:r>
            <a:br>
              <a:rPr lang="en-US" altLang="en-US"/>
            </a:br>
            <a:r>
              <a:rPr lang="en-US" altLang="en-US"/>
              <a:t>Sponsor Responsibility</a:t>
            </a:r>
            <a:endParaRPr lang="en-US"/>
          </a:p>
        </p:txBody>
      </p:sp>
      <p:sp>
        <p:nvSpPr>
          <p:cNvPr id="5" name="Content Placeholder 4"/>
          <p:cNvSpPr>
            <a:spLocks noGrp="1"/>
          </p:cNvSpPr>
          <p:nvPr>
            <p:ph idx="1"/>
          </p:nvPr>
        </p:nvSpPr>
        <p:spPr>
          <a:xfrm>
            <a:off x="628650" y="1655805"/>
            <a:ext cx="7886700" cy="4250725"/>
          </a:xfrm>
        </p:spPr>
        <p:txBody>
          <a:bodyPr>
            <a:normAutofit/>
          </a:bodyPr>
          <a:lstStyle/>
          <a:p>
            <a:pPr>
              <a:buFont typeface="Wingdings" panose="05000000000000000000" pitchFamily="2" charset="2"/>
              <a:buChar char="§"/>
            </a:pPr>
            <a:r>
              <a:rPr lang="en-US" altLang="en-US" sz="2400" dirty="0"/>
              <a:t>Under the Airport Improvement Program (AIP), </a:t>
            </a:r>
            <a:r>
              <a:rPr lang="en-US" altLang="en-US" b="1" i="1" u="sng" dirty="0"/>
              <a:t>the sponsor is responsible for project management</a:t>
            </a:r>
            <a:r>
              <a:rPr lang="en-US" altLang="en-US" sz="2400" dirty="0"/>
              <a:t> which may include planning, engineering and design, construction, financial management and project close-out.  Coordination of certain elements with FAA Airports Division </a:t>
            </a:r>
            <a:r>
              <a:rPr lang="en-US" altLang="en-US" sz="2400" u="sng" dirty="0"/>
              <a:t>does not</a:t>
            </a:r>
            <a:r>
              <a:rPr lang="en-US" altLang="en-US" sz="2400" dirty="0"/>
              <a:t> relieve the Sponsor of the responsibility to coordinate with other FAA offices such as Flight Procedures, Technical Operations, and Air Traffic.</a:t>
            </a:r>
          </a:p>
          <a:p>
            <a:pPr>
              <a:buFont typeface="Wingdings" panose="05000000000000000000" pitchFamily="2" charset="2"/>
              <a:buChar char="§"/>
            </a:pPr>
            <a:r>
              <a:rPr lang="en-US" altLang="en-US" sz="2400" dirty="0"/>
              <a:t>The sponsor may hire a qualified consultant to accomplish certain aspects of the project management. The consultant works for and is managed by the sponsor, not the FAA.</a:t>
            </a:r>
          </a:p>
        </p:txBody>
      </p:sp>
    </p:spTree>
    <p:extLst>
      <p:ext uri="{BB962C8B-B14F-4D97-AF65-F5344CB8AC3E}">
        <p14:creationId xmlns:p14="http://schemas.microsoft.com/office/powerpoint/2010/main" val="1143142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593D1-3F35-974B-884B-46A3688E66F9}"/>
              </a:ext>
            </a:extLst>
          </p:cNvPr>
          <p:cNvSpPr>
            <a:spLocks noGrp="1"/>
          </p:cNvSpPr>
          <p:nvPr>
            <p:ph idx="1"/>
          </p:nvPr>
        </p:nvSpPr>
        <p:spPr>
          <a:xfrm>
            <a:off x="628650" y="1690691"/>
            <a:ext cx="7886700" cy="4300206"/>
          </a:xfrm>
        </p:spPr>
        <p:txBody>
          <a:bodyPr>
            <a:normAutofit/>
          </a:bodyPr>
          <a:lstStyle/>
          <a:p>
            <a:pPr marL="0" indent="0">
              <a:buNone/>
            </a:pPr>
            <a:endParaRPr lang="en-US"/>
          </a:p>
          <a:p>
            <a:pPr lvl="2"/>
            <a:endParaRPr lang="en-US"/>
          </a:p>
        </p:txBody>
      </p:sp>
      <p:sp>
        <p:nvSpPr>
          <p:cNvPr id="4" name="Content Placeholder 3"/>
          <p:cNvSpPr>
            <a:spLocks noGrp="1"/>
          </p:cNvSpPr>
          <p:nvPr/>
        </p:nvSpPr>
        <p:spPr>
          <a:xfrm>
            <a:off x="457200" y="556260"/>
            <a:ext cx="8229600" cy="507372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Your FAA Planning Team:</a:t>
            </a:r>
          </a:p>
          <a:p>
            <a:pPr marL="0" indent="0" algn="ctr">
              <a:buNone/>
            </a:pPr>
            <a:endParaRPr lang="en-US"/>
          </a:p>
          <a:p>
            <a:pPr marL="0" indent="0" algn="ctr">
              <a:buNone/>
            </a:pPr>
            <a:r>
              <a:rPr lang="en-US" b="1"/>
              <a:t>Mark Schenkelberg – Team Lead</a:t>
            </a:r>
          </a:p>
          <a:p>
            <a:pPr marL="0" indent="0" algn="ctr">
              <a:buNone/>
            </a:pPr>
            <a:r>
              <a:rPr lang="en-US" b="1"/>
              <a:t>Doug Anderson – Missouri SBGP</a:t>
            </a:r>
          </a:p>
          <a:p>
            <a:pPr marL="0" indent="0" algn="ctr">
              <a:buNone/>
            </a:pPr>
            <a:r>
              <a:rPr lang="en-US" b="1"/>
              <a:t>Justin Collier – Nebraska</a:t>
            </a:r>
          </a:p>
          <a:p>
            <a:pPr marL="0" indent="0" algn="ctr">
              <a:buNone/>
            </a:pPr>
            <a:r>
              <a:rPr lang="en-US" b="1"/>
              <a:t>Jeff Deitering – Iowa</a:t>
            </a:r>
          </a:p>
          <a:p>
            <a:pPr marL="0" indent="0" algn="ctr">
              <a:buNone/>
            </a:pPr>
            <a:r>
              <a:rPr lang="en-US" b="1"/>
              <a:t>Jason Knipp – Kansas</a:t>
            </a:r>
          </a:p>
          <a:p>
            <a:pPr marL="0" indent="0" algn="ctr">
              <a:buNone/>
            </a:pPr>
            <a:r>
              <a:rPr lang="en-US" b="1"/>
              <a:t>Todd Madison – Missouri Primaries</a:t>
            </a:r>
          </a:p>
          <a:p>
            <a:pPr marL="0" indent="0">
              <a:buNone/>
            </a:pPr>
            <a:endParaRPr lang="en-US"/>
          </a:p>
          <a:p>
            <a:pPr marL="0" indent="0">
              <a:buNone/>
            </a:pPr>
            <a:r>
              <a:rPr lang="en-US" sz="2600"/>
              <a:t>Federal Aviation Administration</a:t>
            </a:r>
          </a:p>
          <a:p>
            <a:pPr marL="0" indent="0">
              <a:buNone/>
            </a:pPr>
            <a:r>
              <a:rPr lang="en-US" sz="2600"/>
              <a:t>Airports Division</a:t>
            </a:r>
          </a:p>
          <a:p>
            <a:pPr marL="0" indent="0">
              <a:buNone/>
            </a:pPr>
            <a:r>
              <a:rPr lang="en-US" sz="2600"/>
              <a:t>901 Locust</a:t>
            </a:r>
          </a:p>
          <a:p>
            <a:pPr marL="0" indent="0">
              <a:buNone/>
            </a:pPr>
            <a:r>
              <a:rPr lang="en-US" sz="2600"/>
              <a:t>Kansas City, MO 64109</a:t>
            </a:r>
          </a:p>
          <a:p>
            <a:pPr marL="0" indent="0">
              <a:buNone/>
            </a:pPr>
            <a:r>
              <a:rPr lang="en-US" sz="2600"/>
              <a:t>Contact info: </a:t>
            </a:r>
            <a:r>
              <a:rPr lang="en-US" sz="2600">
                <a:hlinkClick r:id="rId2"/>
              </a:rPr>
              <a:t>http://www.faa.gov/airports/central/</a:t>
            </a:r>
            <a:endParaRPr lang="en-US" sz="2600"/>
          </a:p>
          <a:p>
            <a:pPr marL="0" indent="0">
              <a:buNone/>
            </a:pPr>
            <a:endParaRPr lang="en-US" sz="2600"/>
          </a:p>
        </p:txBody>
      </p:sp>
    </p:spTree>
    <p:extLst>
      <p:ext uri="{BB962C8B-B14F-4D97-AF65-F5344CB8AC3E}">
        <p14:creationId xmlns:p14="http://schemas.microsoft.com/office/powerpoint/2010/main" val="1244964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rmAutofit fontScale="90000"/>
          </a:bodyPr>
          <a:lstStyle/>
          <a:p>
            <a:r>
              <a:rPr lang="en-US" altLang="en-US"/>
              <a:t>AIP Capital Planning – Process Steps</a:t>
            </a:r>
            <a:endParaRPr lang="en-US"/>
          </a:p>
        </p:txBody>
      </p:sp>
      <p:sp>
        <p:nvSpPr>
          <p:cNvPr id="5" name="Content Placeholder 4"/>
          <p:cNvSpPr>
            <a:spLocks noGrp="1"/>
          </p:cNvSpPr>
          <p:nvPr>
            <p:ph idx="1"/>
          </p:nvPr>
        </p:nvSpPr>
        <p:spPr>
          <a:xfrm>
            <a:off x="628650" y="1322173"/>
            <a:ext cx="7886700" cy="4854790"/>
          </a:xfrm>
        </p:spPr>
        <p:txBody>
          <a:bodyPr vert="horz" lIns="91440" tIns="45720" rIns="91440" bIns="45720" rtlCol="0" anchor="t">
            <a:normAutofit/>
          </a:bodyPr>
          <a:lstStyle/>
          <a:p>
            <a:pPr marL="0" indent="0" eaLnBrk="0" hangingPunct="0">
              <a:spcBef>
                <a:spcPct val="0"/>
              </a:spcBef>
              <a:spcAft>
                <a:spcPct val="50000"/>
              </a:spcAft>
              <a:buNone/>
            </a:pPr>
            <a:r>
              <a:rPr lang="en-US" altLang="en-US" dirty="0"/>
              <a:t>Key Points For Your Project!</a:t>
            </a:r>
          </a:p>
          <a:p>
            <a:pPr eaLnBrk="0" hangingPunct="0">
              <a:spcBef>
                <a:spcPct val="0"/>
              </a:spcBef>
              <a:spcAft>
                <a:spcPct val="50000"/>
              </a:spcAft>
              <a:buFont typeface="Wingdings" panose="05000000000000000000" pitchFamily="2" charset="2"/>
              <a:buChar char="§"/>
            </a:pPr>
            <a:r>
              <a:rPr lang="en-US" altLang="en-US" dirty="0"/>
              <a:t>Identify Potential Funding Sources</a:t>
            </a:r>
          </a:p>
          <a:p>
            <a:pPr eaLnBrk="0" hangingPunct="0">
              <a:spcBef>
                <a:spcPct val="0"/>
              </a:spcBef>
              <a:spcAft>
                <a:spcPct val="50000"/>
              </a:spcAft>
              <a:buFont typeface="Wingdings" panose="05000000000000000000" pitchFamily="2" charset="2"/>
              <a:buChar char="§"/>
            </a:pPr>
            <a:r>
              <a:rPr lang="en-US" altLang="en-US" dirty="0"/>
              <a:t>Determine Project AIP Eligibility and Justification</a:t>
            </a:r>
            <a:endParaRPr lang="en-US" altLang="en-US" dirty="0">
              <a:cs typeface="Calibri"/>
            </a:endParaRPr>
          </a:p>
          <a:p>
            <a:pPr eaLnBrk="0" hangingPunct="0">
              <a:spcBef>
                <a:spcPct val="0"/>
              </a:spcBef>
              <a:spcAft>
                <a:spcPct val="50000"/>
              </a:spcAft>
              <a:buFont typeface="Wingdings" panose="05000000000000000000" pitchFamily="2" charset="2"/>
              <a:buChar char="§"/>
            </a:pPr>
            <a:r>
              <a:rPr lang="en-US" altLang="en-US" dirty="0"/>
              <a:t>Align with Federal Objectives</a:t>
            </a:r>
          </a:p>
          <a:p>
            <a:pPr eaLnBrk="0" hangingPunct="0">
              <a:spcBef>
                <a:spcPct val="0"/>
              </a:spcBef>
              <a:spcAft>
                <a:spcPct val="50000"/>
              </a:spcAft>
              <a:buFont typeface="Wingdings" panose="05000000000000000000" pitchFamily="2" charset="2"/>
              <a:buChar char="§"/>
            </a:pPr>
            <a:r>
              <a:rPr lang="en-US" altLang="en-US" dirty="0"/>
              <a:t>Determine Project Priority</a:t>
            </a:r>
          </a:p>
          <a:p>
            <a:pPr eaLnBrk="0" hangingPunct="0">
              <a:spcBef>
                <a:spcPct val="0"/>
              </a:spcBef>
              <a:spcAft>
                <a:spcPct val="50000"/>
              </a:spcAft>
              <a:buFont typeface="Wingdings" panose="05000000000000000000" pitchFamily="2" charset="2"/>
              <a:buChar char="§"/>
            </a:pPr>
            <a:r>
              <a:rPr lang="en-US" altLang="en-US" dirty="0"/>
              <a:t>Assign Budgets and Phase Projects</a:t>
            </a:r>
          </a:p>
          <a:p>
            <a:pPr eaLnBrk="0" hangingPunct="0">
              <a:spcBef>
                <a:spcPct val="0"/>
              </a:spcBef>
              <a:spcAft>
                <a:spcPct val="50000"/>
              </a:spcAft>
              <a:buFont typeface="Wingdings" panose="05000000000000000000" pitchFamily="2" charset="2"/>
              <a:buChar char="§"/>
            </a:pPr>
            <a:r>
              <a:rPr lang="en-US" altLang="en-US" dirty="0"/>
              <a:t>Know When to Submit CIP and ACIP Data Sheets</a:t>
            </a:r>
          </a:p>
          <a:p>
            <a:pPr eaLnBrk="0" hangingPunct="0">
              <a:spcBef>
                <a:spcPct val="0"/>
              </a:spcBef>
              <a:spcAft>
                <a:spcPct val="50000"/>
              </a:spcAft>
              <a:buFont typeface="Wingdings" panose="05000000000000000000" pitchFamily="2" charset="2"/>
              <a:buChar char="§"/>
            </a:pPr>
            <a:r>
              <a:rPr lang="en-US" altLang="en-US" dirty="0"/>
              <a:t>Stay in Contact with FAA State Planner (</a:t>
            </a:r>
            <a:r>
              <a:rPr lang="en-US" altLang="en-US" dirty="0" err="1"/>
              <a:t>MoDOT</a:t>
            </a:r>
            <a:r>
              <a:rPr lang="en-US" altLang="en-US" dirty="0"/>
              <a:t>)</a:t>
            </a:r>
          </a:p>
        </p:txBody>
      </p:sp>
    </p:spTree>
    <p:extLst>
      <p:ext uri="{BB962C8B-B14F-4D97-AF65-F5344CB8AC3E}">
        <p14:creationId xmlns:p14="http://schemas.microsoft.com/office/powerpoint/2010/main" val="2755218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0228897"/>
              </p:ext>
            </p:extLst>
          </p:nvPr>
        </p:nvGraphicFramePr>
        <p:xfrm>
          <a:off x="0" y="514350"/>
          <a:ext cx="9144000" cy="540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6786" name="Picture 2" descr="C:\Users\Jason Knipp\AppData\Local\Microsoft\Windows\Temporary Internet Files\Content.IE5\LWRKETAE\Italian_traffic_signs_-_fermarsi_e_dare_precedenza_-_stop.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6853" y="1771650"/>
            <a:ext cx="347663" cy="34766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p:cNvSpPr/>
          <p:nvPr/>
        </p:nvSpPr>
        <p:spPr bwMode="auto">
          <a:xfrm>
            <a:off x="1506587" y="369094"/>
            <a:ext cx="266700" cy="389513"/>
          </a:xfrm>
          <a:prstGeom prst="flowChartConnector">
            <a:avLst/>
          </a:prstGeom>
          <a:solidFill>
            <a:srgbClr val="FF990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a:t>1</a:t>
            </a:r>
            <a:endParaRPr kumimoji="0" lang="en-US" sz="1200" b="0" i="0" u="none" strike="noStrike" cap="none" normalizeH="0" baseline="0" dirty="0">
              <a:ln>
                <a:noFill/>
              </a:ln>
              <a:solidFill>
                <a:schemeClr val="tx1"/>
              </a:solidFill>
              <a:effectLst/>
            </a:endParaRPr>
          </a:p>
        </p:txBody>
      </p:sp>
      <p:pic>
        <p:nvPicPr>
          <p:cNvPr id="11" name="Picture 2" descr="C:\Users\Jason Knipp\AppData\Local\Microsoft\Windows\Temporary Internet Files\Content.IE5\LWRKETAE\Italian_traffic_signs_-_fermarsi_e_dare_precedenza_-_stop.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8909" y="2496919"/>
            <a:ext cx="347663" cy="347663"/>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Connector 12"/>
          <p:cNvSpPr/>
          <p:nvPr/>
        </p:nvSpPr>
        <p:spPr bwMode="auto">
          <a:xfrm>
            <a:off x="5867404" y="1238250"/>
            <a:ext cx="266700" cy="389513"/>
          </a:xfrm>
          <a:prstGeom prst="flowChartConnector">
            <a:avLst/>
          </a:prstGeom>
          <a:solidFill>
            <a:srgbClr val="FF990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a:t>2</a:t>
            </a:r>
            <a:endParaRPr kumimoji="0" lang="en-US" sz="1200" b="0" i="0" u="none" strike="noStrike" cap="none" normalizeH="0" baseline="0">
              <a:ln>
                <a:noFill/>
              </a:ln>
              <a:solidFill>
                <a:schemeClr val="tx1"/>
              </a:solidFill>
              <a:effectLst/>
            </a:endParaRPr>
          </a:p>
        </p:txBody>
      </p:sp>
      <p:sp>
        <p:nvSpPr>
          <p:cNvPr id="14" name="Flowchart: Connector 13"/>
          <p:cNvSpPr/>
          <p:nvPr/>
        </p:nvSpPr>
        <p:spPr bwMode="auto">
          <a:xfrm>
            <a:off x="3333754" y="2012156"/>
            <a:ext cx="266700" cy="389513"/>
          </a:xfrm>
          <a:prstGeom prst="flowChartConnector">
            <a:avLst/>
          </a:prstGeom>
          <a:solidFill>
            <a:srgbClr val="FF990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a:t>3</a:t>
            </a:r>
            <a:endParaRPr kumimoji="0" lang="en-US" sz="1200" b="0" i="0" u="none" strike="noStrike" cap="none" normalizeH="0" baseline="0">
              <a:ln>
                <a:noFill/>
              </a:ln>
              <a:solidFill>
                <a:schemeClr val="tx1"/>
              </a:solidFill>
              <a:effectLst/>
            </a:endParaRPr>
          </a:p>
        </p:txBody>
      </p:sp>
      <p:pic>
        <p:nvPicPr>
          <p:cNvPr id="15" name="Picture 2" descr="C:\Users\Jason Knipp\AppData\Local\Microsoft\Windows\Temporary Internet Files\Content.IE5\LWRKETAE\Italian_traffic_signs_-_fermarsi_e_dare_precedenza_-_stop.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12227" y="3276600"/>
            <a:ext cx="347663" cy="347663"/>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Connector 15"/>
          <p:cNvSpPr/>
          <p:nvPr/>
        </p:nvSpPr>
        <p:spPr bwMode="auto">
          <a:xfrm>
            <a:off x="3095629" y="2806482"/>
            <a:ext cx="266700" cy="389513"/>
          </a:xfrm>
          <a:prstGeom prst="flowChartConnector">
            <a:avLst/>
          </a:prstGeom>
          <a:solidFill>
            <a:srgbClr val="FF990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a:t>4</a:t>
            </a:r>
            <a:endParaRPr kumimoji="0" lang="en-US" sz="1200" b="0" i="0" u="none" strike="noStrike" cap="none" normalizeH="0" baseline="0">
              <a:ln>
                <a:noFill/>
              </a:ln>
              <a:solidFill>
                <a:schemeClr val="tx1"/>
              </a:solidFill>
              <a:effectLst/>
            </a:endParaRPr>
          </a:p>
        </p:txBody>
      </p:sp>
      <p:pic>
        <p:nvPicPr>
          <p:cNvPr id="18" name="Picture 2" descr="C:\Users\Jason Knipp\AppData\Local\Microsoft\Windows\Temporary Internet Files\Content.IE5\LWRKETAE\Italian_traffic_signs_-_fermarsi_e_dare_precedenza_-_stop.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7455" y="4086225"/>
            <a:ext cx="347663" cy="347663"/>
          </a:xfrm>
          <a:prstGeom prst="rect">
            <a:avLst/>
          </a:prstGeom>
          <a:noFill/>
          <a:extLst>
            <a:ext uri="{909E8E84-426E-40DD-AFC4-6F175D3DCCD1}">
              <a14:hiddenFill xmlns:a14="http://schemas.microsoft.com/office/drawing/2010/main">
                <a:solidFill>
                  <a:srgbClr val="FFFFFF"/>
                </a:solidFill>
              </a14:hiddenFill>
            </a:ext>
          </a:extLst>
        </p:spPr>
      </p:pic>
      <p:sp>
        <p:nvSpPr>
          <p:cNvPr id="19" name="Flowchart: Connector 18"/>
          <p:cNvSpPr/>
          <p:nvPr/>
        </p:nvSpPr>
        <p:spPr bwMode="auto">
          <a:xfrm>
            <a:off x="2877100" y="3573318"/>
            <a:ext cx="266700" cy="389513"/>
          </a:xfrm>
          <a:prstGeom prst="flowChartConnector">
            <a:avLst/>
          </a:prstGeom>
          <a:solidFill>
            <a:srgbClr val="FF990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a:t>5</a:t>
            </a:r>
            <a:endParaRPr kumimoji="0" lang="en-US" sz="1200" b="0" i="0" u="none" strike="noStrike" cap="none" normalizeH="0" baseline="0" dirty="0">
              <a:ln>
                <a:noFill/>
              </a:ln>
              <a:solidFill>
                <a:schemeClr val="tx1"/>
              </a:solidFill>
              <a:effectLst/>
            </a:endParaRPr>
          </a:p>
        </p:txBody>
      </p:sp>
      <p:pic>
        <p:nvPicPr>
          <p:cNvPr id="20" name="Picture 2" descr="C:\Users\Jason Knipp\AppData\Local\Microsoft\Windows\Temporary Internet Files\Content.IE5\LWRKETAE\Italian_traffic_signs_-_fermarsi_e_dare_precedenza_-_stop.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5389" y="5769769"/>
            <a:ext cx="347663" cy="347663"/>
          </a:xfrm>
          <a:prstGeom prst="rect">
            <a:avLst/>
          </a:prstGeom>
          <a:noFill/>
          <a:extLst>
            <a:ext uri="{909E8E84-426E-40DD-AFC4-6F175D3DCCD1}">
              <a14:hiddenFill xmlns:a14="http://schemas.microsoft.com/office/drawing/2010/main">
                <a:solidFill>
                  <a:srgbClr val="FFFFFF"/>
                </a:solidFill>
              </a14:hiddenFill>
            </a:ext>
          </a:extLst>
        </p:spPr>
      </p:pic>
      <p:sp>
        <p:nvSpPr>
          <p:cNvPr id="21" name="Flowchart: Connector 20"/>
          <p:cNvSpPr/>
          <p:nvPr/>
        </p:nvSpPr>
        <p:spPr bwMode="auto">
          <a:xfrm>
            <a:off x="4026691" y="5075857"/>
            <a:ext cx="266700" cy="389513"/>
          </a:xfrm>
          <a:prstGeom prst="flowChartConnector">
            <a:avLst/>
          </a:prstGeom>
          <a:solidFill>
            <a:srgbClr val="FF9900"/>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a:t>6</a:t>
            </a:r>
            <a:endParaRPr kumimoji="0" lang="en-US" sz="1200" b="0" i="0" u="none" strike="noStrike" cap="none" normalizeH="0" baseline="0">
              <a:ln>
                <a:noFill/>
              </a:ln>
              <a:solidFill>
                <a:schemeClr val="tx1"/>
              </a:solidFill>
              <a:effectLst/>
            </a:endParaRPr>
          </a:p>
        </p:txBody>
      </p:sp>
      <p:cxnSp>
        <p:nvCxnSpPr>
          <p:cNvPr id="6" name="Straight Arrow Connector 5"/>
          <p:cNvCxnSpPr/>
          <p:nvPr/>
        </p:nvCxnSpPr>
        <p:spPr>
          <a:xfrm>
            <a:off x="4958862" y="1037492"/>
            <a:ext cx="541822" cy="3955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9474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Autofit/>
          </a:bodyPr>
          <a:lstStyle/>
          <a:p>
            <a:r>
              <a:rPr lang="en-US" altLang="en-US" sz="4000"/>
              <a:t>AIP Capital Planning – </a:t>
            </a:r>
            <a:br>
              <a:rPr lang="en-US" altLang="en-US" sz="4000"/>
            </a:br>
            <a:r>
              <a:rPr lang="en-US" altLang="en-US" sz="4000"/>
              <a:t>Project Justification</a:t>
            </a:r>
            <a:endParaRPr lang="en-US" sz="4000"/>
          </a:p>
        </p:txBody>
      </p:sp>
      <p:sp>
        <p:nvSpPr>
          <p:cNvPr id="5" name="Content Placeholder 4"/>
          <p:cNvSpPr>
            <a:spLocks noGrp="1"/>
          </p:cNvSpPr>
          <p:nvPr>
            <p:ph idx="1"/>
          </p:nvPr>
        </p:nvSpPr>
        <p:spPr>
          <a:xfrm>
            <a:off x="234778" y="1569308"/>
            <a:ext cx="8810368" cy="4607654"/>
          </a:xfrm>
        </p:spPr>
        <p:txBody>
          <a:bodyPr/>
          <a:lstStyle/>
          <a:p>
            <a:pPr marL="0" indent="0">
              <a:buNone/>
            </a:pPr>
            <a:r>
              <a:rPr lang="en-US"/>
              <a:t>An effective justification will state the problem, document the need to address the problem, detail the proposed solution, and estimate the cost to implement the solution</a:t>
            </a:r>
            <a:r>
              <a:rPr lang="en-US">
                <a:solidFill>
                  <a:schemeClr val="accent6">
                    <a:lumMod val="75000"/>
                  </a:schemeClr>
                </a:solidFill>
              </a:rPr>
              <a:t>.</a:t>
            </a:r>
          </a:p>
          <a:p>
            <a:pPr marL="0" indent="0" fontAlgn="auto">
              <a:spcAft>
                <a:spcPts val="0"/>
              </a:spcAft>
              <a:buNone/>
              <a:defRPr/>
            </a:pPr>
            <a:r>
              <a:rPr lang="en-US"/>
              <a:t>It will include:</a:t>
            </a:r>
          </a:p>
          <a:p>
            <a:pPr>
              <a:buFont typeface="Wingdings" panose="05000000000000000000" pitchFamily="2" charset="2"/>
              <a:buChar char="§"/>
              <a:defRPr/>
            </a:pPr>
            <a:r>
              <a:rPr lang="en-US"/>
              <a:t>The problem/issue described in detail</a:t>
            </a:r>
          </a:p>
          <a:p>
            <a:pPr>
              <a:buFont typeface="Wingdings" panose="05000000000000000000" pitchFamily="2" charset="2"/>
              <a:buChar char="§"/>
              <a:defRPr/>
            </a:pPr>
            <a:r>
              <a:rPr lang="en-US"/>
              <a:t>The project is explicitly defined</a:t>
            </a:r>
          </a:p>
          <a:p>
            <a:pPr lvl="1">
              <a:buFont typeface="Wingdings" panose="05000000000000000000" pitchFamily="2" charset="2"/>
              <a:buChar char="§"/>
              <a:defRPr/>
            </a:pPr>
            <a:r>
              <a:rPr lang="en-US"/>
              <a:t>Only what is needed to address the issue</a:t>
            </a:r>
          </a:p>
          <a:p>
            <a:pPr lvl="2">
              <a:buFont typeface="Wingdings" panose="05000000000000000000" pitchFamily="2" charset="2"/>
              <a:buChar char="§"/>
              <a:defRPr/>
            </a:pPr>
            <a:r>
              <a:rPr lang="en-US"/>
              <a:t>Where the project is</a:t>
            </a:r>
          </a:p>
          <a:p>
            <a:pPr lvl="2">
              <a:buFont typeface="Wingdings" panose="05000000000000000000" pitchFamily="2" charset="2"/>
              <a:buChar char="§"/>
              <a:defRPr/>
            </a:pPr>
            <a:r>
              <a:rPr lang="en-US"/>
              <a:t>What is being built/purchased</a:t>
            </a:r>
          </a:p>
          <a:p>
            <a:pPr lvl="2">
              <a:buFont typeface="Wingdings" panose="05000000000000000000" pitchFamily="2" charset="2"/>
              <a:buChar char="§"/>
              <a:defRPr/>
            </a:pPr>
            <a:r>
              <a:rPr lang="en-US"/>
              <a:t>How the project will address the need</a:t>
            </a:r>
          </a:p>
          <a:p>
            <a:pPr lvl="1">
              <a:buFont typeface="Wingdings" panose="05000000000000000000" pitchFamily="2" charset="2"/>
              <a:buChar char="§"/>
              <a:defRPr/>
            </a:pPr>
            <a:r>
              <a:rPr lang="en-US"/>
              <a:t>Dimensions of the finished work</a:t>
            </a:r>
          </a:p>
          <a:p>
            <a:endParaRPr lang="en-US"/>
          </a:p>
        </p:txBody>
      </p:sp>
    </p:spTree>
    <p:extLst>
      <p:ext uri="{BB962C8B-B14F-4D97-AF65-F5344CB8AC3E}">
        <p14:creationId xmlns:p14="http://schemas.microsoft.com/office/powerpoint/2010/main" val="3445238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Autofit/>
          </a:bodyPr>
          <a:lstStyle/>
          <a:p>
            <a:r>
              <a:rPr lang="en-US" altLang="en-US" sz="4000"/>
              <a:t>AIP Capital Planning – </a:t>
            </a:r>
            <a:br>
              <a:rPr lang="en-US" altLang="en-US" sz="4000"/>
            </a:br>
            <a:r>
              <a:rPr lang="en-US" altLang="en-US" sz="4000"/>
              <a:t>Project Justification</a:t>
            </a:r>
            <a:endParaRPr lang="en-US" sz="4000"/>
          </a:p>
        </p:txBody>
      </p:sp>
      <p:sp>
        <p:nvSpPr>
          <p:cNvPr id="5" name="Content Placeholder 4"/>
          <p:cNvSpPr>
            <a:spLocks noGrp="1"/>
          </p:cNvSpPr>
          <p:nvPr>
            <p:ph idx="1"/>
          </p:nvPr>
        </p:nvSpPr>
        <p:spPr>
          <a:xfrm>
            <a:off x="234778" y="1569308"/>
            <a:ext cx="8810368" cy="4607654"/>
          </a:xfrm>
        </p:spPr>
        <p:txBody>
          <a:bodyPr/>
          <a:lstStyle/>
          <a:p>
            <a:pPr>
              <a:buFont typeface="Wingdings" panose="05000000000000000000" pitchFamily="2" charset="2"/>
              <a:buChar char="§"/>
              <a:defRPr/>
            </a:pPr>
            <a:r>
              <a:rPr lang="en-US"/>
              <a:t>DON’T include extraneous work (i.e., work that should be justified on its own)</a:t>
            </a:r>
          </a:p>
          <a:p>
            <a:pPr>
              <a:buFont typeface="Wingdings" panose="05000000000000000000" pitchFamily="2" charset="2"/>
              <a:buChar char="§"/>
              <a:defRPr/>
            </a:pPr>
            <a:r>
              <a:rPr lang="en-US"/>
              <a:t>Have support of all affected parties</a:t>
            </a:r>
          </a:p>
          <a:p>
            <a:pPr lvl="1">
              <a:buFont typeface="Wingdings" panose="05000000000000000000" pitchFamily="2" charset="2"/>
              <a:buChar char="§"/>
              <a:defRPr/>
            </a:pPr>
            <a:r>
              <a:rPr lang="en-US"/>
              <a:t>Show that it’s wanted</a:t>
            </a:r>
          </a:p>
          <a:p>
            <a:pPr lvl="1">
              <a:buFont typeface="Wingdings" panose="05000000000000000000" pitchFamily="2" charset="2"/>
              <a:buChar char="§"/>
              <a:defRPr/>
            </a:pPr>
            <a:r>
              <a:rPr lang="en-US"/>
              <a:t>Show that it will be used</a:t>
            </a:r>
          </a:p>
          <a:p>
            <a:pPr>
              <a:buFont typeface="Wingdings" panose="05000000000000000000" pitchFamily="2" charset="2"/>
              <a:buChar char="§"/>
              <a:defRPr/>
            </a:pPr>
            <a:r>
              <a:rPr lang="en-US"/>
              <a:t>Describe what has changed to create the need</a:t>
            </a:r>
          </a:p>
          <a:p>
            <a:pPr lvl="1">
              <a:buFont typeface="Wingdings" panose="05000000000000000000" pitchFamily="2" charset="2"/>
              <a:buChar char="§"/>
              <a:defRPr/>
            </a:pPr>
            <a:r>
              <a:rPr lang="en-US"/>
              <a:t> Document what current usage/demand needs</a:t>
            </a:r>
          </a:p>
          <a:p>
            <a:pPr lvl="2">
              <a:buFont typeface="Wingdings" panose="05000000000000000000" pitchFamily="2" charset="2"/>
              <a:buChar char="§"/>
              <a:defRPr/>
            </a:pPr>
            <a:r>
              <a:rPr lang="en-US"/>
              <a:t>Key phrase is “current usage” </a:t>
            </a:r>
          </a:p>
          <a:p>
            <a:pPr lvl="2">
              <a:buFont typeface="Wingdings" panose="05000000000000000000" pitchFamily="2" charset="2"/>
              <a:buChar char="§"/>
              <a:defRPr/>
            </a:pPr>
            <a:r>
              <a:rPr lang="en-US"/>
              <a:t>“Because it’s on the ALP” is not sufficient</a:t>
            </a:r>
          </a:p>
          <a:p>
            <a:pPr lvl="1">
              <a:buFont typeface="Wingdings" panose="05000000000000000000" pitchFamily="2" charset="2"/>
              <a:buChar char="§"/>
              <a:defRPr/>
            </a:pPr>
            <a:r>
              <a:rPr lang="en-US"/>
              <a:t> Prove activity is trending toward the project need</a:t>
            </a:r>
          </a:p>
          <a:p>
            <a:endParaRPr lang="en-US"/>
          </a:p>
        </p:txBody>
      </p:sp>
    </p:spTree>
    <p:extLst>
      <p:ext uri="{BB962C8B-B14F-4D97-AF65-F5344CB8AC3E}">
        <p14:creationId xmlns:p14="http://schemas.microsoft.com/office/powerpoint/2010/main" val="2313852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Autofit/>
          </a:bodyPr>
          <a:lstStyle/>
          <a:p>
            <a:r>
              <a:rPr lang="en-US" altLang="en-US" sz="4000"/>
              <a:t>AIP Capital Planning – </a:t>
            </a:r>
            <a:br>
              <a:rPr lang="en-US" altLang="en-US" sz="4000"/>
            </a:br>
            <a:r>
              <a:rPr lang="en-US" altLang="en-US" sz="4000"/>
              <a:t>Project Justification</a:t>
            </a:r>
            <a:endParaRPr lang="en-US" sz="4000"/>
          </a:p>
        </p:txBody>
      </p:sp>
      <p:sp>
        <p:nvSpPr>
          <p:cNvPr id="5" name="Content Placeholder 4"/>
          <p:cNvSpPr>
            <a:spLocks noGrp="1"/>
          </p:cNvSpPr>
          <p:nvPr>
            <p:ph idx="1"/>
          </p:nvPr>
        </p:nvSpPr>
        <p:spPr>
          <a:xfrm>
            <a:off x="234778" y="1569308"/>
            <a:ext cx="8810368" cy="4607654"/>
          </a:xfrm>
        </p:spPr>
        <p:txBody>
          <a:bodyPr/>
          <a:lstStyle/>
          <a:p>
            <a:pPr>
              <a:buFont typeface="Wingdings" panose="05000000000000000000" pitchFamily="2" charset="2"/>
              <a:buChar char="§"/>
              <a:defRPr/>
            </a:pPr>
            <a:r>
              <a:rPr lang="en-US"/>
              <a:t>Propose a timeline for implementation</a:t>
            </a:r>
          </a:p>
          <a:p>
            <a:pPr lvl="1">
              <a:buFont typeface="Wingdings" panose="05000000000000000000" pitchFamily="2" charset="2"/>
              <a:buChar char="§"/>
              <a:defRPr/>
            </a:pPr>
            <a:r>
              <a:rPr lang="en-US"/>
              <a:t>Highest priority work should be proposed soonest</a:t>
            </a:r>
          </a:p>
          <a:p>
            <a:pPr lvl="1">
              <a:buFont typeface="Wingdings" panose="05000000000000000000" pitchFamily="2" charset="2"/>
              <a:buChar char="§"/>
              <a:defRPr/>
            </a:pPr>
            <a:r>
              <a:rPr lang="en-US"/>
              <a:t>Scheduling of phases should be logical (NEPA before land acquisition, property purchased before design, etc.)</a:t>
            </a:r>
          </a:p>
          <a:p>
            <a:pPr>
              <a:buFont typeface="Wingdings" panose="05000000000000000000" pitchFamily="2" charset="2"/>
              <a:buChar char="§"/>
              <a:defRPr/>
            </a:pPr>
            <a:r>
              <a:rPr lang="en-US"/>
              <a:t>Provide an estimated cost</a:t>
            </a:r>
          </a:p>
          <a:p>
            <a:pPr lvl="1">
              <a:buFont typeface="Wingdings" panose="05000000000000000000" pitchFamily="2" charset="2"/>
              <a:buChar char="§"/>
              <a:defRPr/>
            </a:pPr>
            <a:r>
              <a:rPr lang="en-US"/>
              <a:t>Include all sources of funding</a:t>
            </a:r>
          </a:p>
          <a:p>
            <a:pPr lvl="1">
              <a:buFont typeface="Wingdings" panose="05000000000000000000" pitchFamily="2" charset="2"/>
              <a:buChar char="§"/>
              <a:defRPr/>
            </a:pPr>
            <a:r>
              <a:rPr lang="en-US"/>
              <a:t>Is it REALISTIC? … Is it FEASIBLE?</a:t>
            </a:r>
          </a:p>
          <a:p>
            <a:r>
              <a:rPr lang="en-US"/>
              <a:t>The justification should succinctly describe a recognizable benefit to be derived from the expenditure being requested.</a:t>
            </a:r>
          </a:p>
          <a:p>
            <a:endParaRPr lang="en-US"/>
          </a:p>
        </p:txBody>
      </p:sp>
    </p:spTree>
    <p:extLst>
      <p:ext uri="{BB962C8B-B14F-4D97-AF65-F5344CB8AC3E}">
        <p14:creationId xmlns:p14="http://schemas.microsoft.com/office/powerpoint/2010/main" val="4096467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8"/>
            <a:ext cx="7886700" cy="623163"/>
          </a:xfrm>
        </p:spPr>
        <p:txBody>
          <a:bodyPr>
            <a:noAutofit/>
          </a:bodyPr>
          <a:lstStyle/>
          <a:p>
            <a:r>
              <a:rPr lang="en-US" altLang="en-US" sz="4000"/>
              <a:t>AIP Capital Planning – </a:t>
            </a:r>
            <a:br>
              <a:rPr lang="en-US" altLang="en-US" sz="4000"/>
            </a:br>
            <a:r>
              <a:rPr lang="en-US" altLang="en-US" sz="4000"/>
              <a:t>Project Justification</a:t>
            </a:r>
            <a:endParaRPr lang="en-US" sz="4000"/>
          </a:p>
        </p:txBody>
      </p:sp>
      <p:sp>
        <p:nvSpPr>
          <p:cNvPr id="5" name="Content Placeholder 4"/>
          <p:cNvSpPr>
            <a:spLocks noGrp="1"/>
          </p:cNvSpPr>
          <p:nvPr>
            <p:ph idx="1"/>
          </p:nvPr>
        </p:nvSpPr>
        <p:spPr>
          <a:xfrm>
            <a:off x="234778" y="1569308"/>
            <a:ext cx="8810368" cy="4607654"/>
          </a:xfrm>
        </p:spPr>
        <p:txBody>
          <a:bodyPr/>
          <a:lstStyle/>
          <a:p>
            <a:pPr marL="230188" lvl="1" indent="-225425"/>
            <a:r>
              <a:rPr lang="en-US" altLang="en-US" sz="2600" dirty="0"/>
              <a:t>Thresholds and Requirements</a:t>
            </a:r>
          </a:p>
          <a:p>
            <a:pPr marL="687388" lvl="2" indent="-225425"/>
            <a:r>
              <a:rPr lang="en-US" altLang="en-US" sz="2200" dirty="0"/>
              <a:t>500 annual operations by critical aircraft for pavement dimensions (See AC 150/5000-17, Critical Aircraft and Regular Use Determination)</a:t>
            </a:r>
          </a:p>
          <a:p>
            <a:pPr marL="687388" lvl="2" indent="-225425"/>
            <a:r>
              <a:rPr lang="en-US" altLang="en-US" sz="2200" dirty="0"/>
              <a:t>Primary runway dimensions per AC 150/5325-4B</a:t>
            </a:r>
          </a:p>
          <a:p>
            <a:pPr marL="687388" lvl="2" indent="-225425"/>
            <a:r>
              <a:rPr lang="en-US" altLang="en-US" sz="2200" dirty="0"/>
              <a:t>Crosswind runway needed – 95% wind coverage</a:t>
            </a:r>
          </a:p>
          <a:p>
            <a:pPr marL="687388" lvl="2" indent="-225425"/>
            <a:r>
              <a:rPr lang="en-US" altLang="en-US" sz="2200" dirty="0"/>
              <a:t>Crosswind runway dimensions – aircraft use (see previous bullets)</a:t>
            </a:r>
          </a:p>
          <a:p>
            <a:pPr marL="687388" lvl="2" indent="-225425"/>
            <a:r>
              <a:rPr lang="en-US" altLang="en-US" sz="2200" dirty="0"/>
              <a:t>Parallel taxiways – runway sight distance, instrument approach procedure, eliminate runway back taxi</a:t>
            </a:r>
          </a:p>
          <a:p>
            <a:pPr marL="687388" lvl="2" indent="-225425"/>
            <a:r>
              <a:rPr lang="en-US" altLang="en-US" sz="2200" dirty="0"/>
              <a:t>Apron Area – “Apron Area Calculator” spreadsheet</a:t>
            </a:r>
          </a:p>
          <a:p>
            <a:pPr marL="687388" lvl="2" indent="-225425"/>
            <a:r>
              <a:rPr lang="en-US" altLang="en-US" sz="2200" dirty="0"/>
              <a:t>Snow Removal Equipment – “SRE Calculator” spreadsheet</a:t>
            </a:r>
          </a:p>
          <a:p>
            <a:pPr marL="687388" lvl="2" indent="-225425"/>
            <a:r>
              <a:rPr lang="en-US" altLang="en-US" sz="2200" dirty="0"/>
              <a:t>AWOS – See Program Guidance Letter for acceptable systems and BCA requirements (More Guidance coming soon)</a:t>
            </a:r>
          </a:p>
        </p:txBody>
      </p:sp>
    </p:spTree>
    <p:extLst>
      <p:ext uri="{BB962C8B-B14F-4D97-AF65-F5344CB8AC3E}">
        <p14:creationId xmlns:p14="http://schemas.microsoft.com/office/powerpoint/2010/main" val="310311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C3FFBB2D66ED4EB6949DF71F814434" ma:contentTypeVersion="5" ma:contentTypeDescription="Create a new document." ma:contentTypeScope="" ma:versionID="c8385fb29f5a41f957baf7a5ceea23c0">
  <xsd:schema xmlns:xsd="http://www.w3.org/2001/XMLSchema" xmlns:xs="http://www.w3.org/2001/XMLSchema" xmlns:p="http://schemas.microsoft.com/office/2006/metadata/properties" xmlns:ns3="e4df6fb9-7f5d-4876-9a99-8ab4fa680755" xmlns:ns4="71f32d46-6d44-42df-9bf9-b69fba183449" targetNamespace="http://schemas.microsoft.com/office/2006/metadata/properties" ma:root="true" ma:fieldsID="d4716a7e3204aaa74d33ae972afe1c24" ns3:_="" ns4:_="">
    <xsd:import namespace="e4df6fb9-7f5d-4876-9a99-8ab4fa680755"/>
    <xsd:import namespace="71f32d46-6d44-42df-9bf9-b69fba18344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df6fb9-7f5d-4876-9a99-8ab4fa6807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f32d46-6d44-42df-9bf9-b69fba1834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0E1FEE-D2A5-429E-A2CC-4EEC82278B6D}">
  <ds:schemaRefs>
    <ds:schemaRef ds:uri="71f32d46-6d44-42df-9bf9-b69fba183449"/>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e4df6fb9-7f5d-4876-9a99-8ab4fa680755"/>
    <ds:schemaRef ds:uri="http://www.w3.org/XML/1998/namespace"/>
  </ds:schemaRefs>
</ds:datastoreItem>
</file>

<file path=customXml/itemProps2.xml><?xml version="1.0" encoding="utf-8"?>
<ds:datastoreItem xmlns:ds="http://schemas.openxmlformats.org/officeDocument/2006/customXml" ds:itemID="{E266CD65-205B-4C36-9A39-275B6501EEB8}">
  <ds:schemaRefs>
    <ds:schemaRef ds:uri="http://schemas.microsoft.com/sharepoint/v3/contenttype/forms"/>
  </ds:schemaRefs>
</ds:datastoreItem>
</file>

<file path=customXml/itemProps3.xml><?xml version="1.0" encoding="utf-8"?>
<ds:datastoreItem xmlns:ds="http://schemas.openxmlformats.org/officeDocument/2006/customXml" ds:itemID="{023F764B-6E55-40AC-86E3-57DDA31CA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df6fb9-7f5d-4876-9a99-8ab4fa680755"/>
    <ds:schemaRef ds:uri="71f32d46-6d44-42df-9bf9-b69fba1834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287</TotalTime>
  <Words>3280</Words>
  <Application>Microsoft Office PowerPoint</Application>
  <PresentationFormat>On-screen Show (4:3)</PresentationFormat>
  <Paragraphs>324</Paragraphs>
  <Slides>30</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Topics</vt:lpstr>
      <vt:lpstr>AIP Capital Planning –  Sponsor Responsibility</vt:lpstr>
      <vt:lpstr>AIP Capital Planning – Process Steps</vt:lpstr>
      <vt:lpstr>PowerPoint Presentation</vt:lpstr>
      <vt:lpstr>AIP Capital Planning –  Project Justification</vt:lpstr>
      <vt:lpstr>AIP Capital Planning –  Project Justification</vt:lpstr>
      <vt:lpstr>AIP Capital Planning –  Project Justification</vt:lpstr>
      <vt:lpstr>AIP Capital Planning –  Project Justification</vt:lpstr>
      <vt:lpstr>AIP Capital Planning - Priority and Assignment of Funding</vt:lpstr>
      <vt:lpstr>AIP Capital Planning - Priority and Assignment of Funding</vt:lpstr>
      <vt:lpstr>AIP Capital Planning - Keys to Success</vt:lpstr>
      <vt:lpstr>AIP Capital Planning - Keys to Success</vt:lpstr>
      <vt:lpstr>Forecasting and COVID-19</vt:lpstr>
      <vt:lpstr>Forecasting and COVID-19, continued</vt:lpstr>
      <vt:lpstr>Forecasting and COVID-19, continued</vt:lpstr>
      <vt:lpstr>Forecasting and COVID-19, continued</vt:lpstr>
      <vt:lpstr>Approving Forecasts Going Forward</vt:lpstr>
      <vt:lpstr>Approving Forecasts Going Forward</vt:lpstr>
      <vt:lpstr>Approving Forecasts Going Forward</vt:lpstr>
      <vt:lpstr>Approving Forecasts Going Forward</vt:lpstr>
      <vt:lpstr>Approving Forecasts Going Forward</vt:lpstr>
      <vt:lpstr>Implementation of Section 163</vt:lpstr>
      <vt:lpstr>Implementation of Section 163</vt:lpstr>
      <vt:lpstr>Implementation of Section 163</vt:lpstr>
      <vt:lpstr>Implementation of Section 163</vt:lpstr>
      <vt:lpstr>Implementation of Section 163</vt:lpstr>
      <vt:lpstr>Implementation of Section 163</vt:lpstr>
      <vt:lpstr>Implementation of Section 163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Anderson, Doug (FAA)</cp:lastModifiedBy>
  <cp:revision>39</cp:revision>
  <dcterms:created xsi:type="dcterms:W3CDTF">2018-07-31T17:41:51Z</dcterms:created>
  <dcterms:modified xsi:type="dcterms:W3CDTF">2020-12-02T17:03:08Z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0x010100FCC3FFBB2D66ED4EB6949DF71F814434</vt:lpwstr>
  </property>
</Properties>
</file>